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60923CAD-E887-4488-B969-E55181C067FC}">
          <p14:sldIdLst>
            <p14:sldId id="256"/>
            <p14:sldId id="257"/>
            <p14:sldId id="263"/>
            <p14:sldId id="258"/>
            <p14:sldId id="259"/>
            <p14:sldId id="260"/>
            <p14:sldId id="261"/>
            <p14:sldId id="26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E4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622" autoAdjust="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231AD-AB5C-4711-9814-4BE1BA2BD0E2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0ADF8-39EC-4776-B1F6-3DD50E89D9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402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0ADF8-39EC-4776-B1F6-3DD50E89D9D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589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D404-ADA5-471C-B67B-1901FD820F13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617C-007C-4E94-8CEA-7E67B8342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151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D404-ADA5-471C-B67B-1901FD820F13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617C-007C-4E94-8CEA-7E67B8342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644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D404-ADA5-471C-B67B-1901FD820F13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617C-007C-4E94-8CEA-7E67B8342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279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D404-ADA5-471C-B67B-1901FD820F13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617C-007C-4E94-8CEA-7E67B8342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690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D404-ADA5-471C-B67B-1901FD820F13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617C-007C-4E94-8CEA-7E67B8342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685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D404-ADA5-471C-B67B-1901FD820F13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617C-007C-4E94-8CEA-7E67B8342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831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D404-ADA5-471C-B67B-1901FD820F13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617C-007C-4E94-8CEA-7E67B8342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622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D404-ADA5-471C-B67B-1901FD820F13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617C-007C-4E94-8CEA-7E67B8342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968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D404-ADA5-471C-B67B-1901FD820F13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617C-007C-4E94-8CEA-7E67B8342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652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D404-ADA5-471C-B67B-1901FD820F13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617C-007C-4E94-8CEA-7E67B8342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984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D404-ADA5-471C-B67B-1901FD820F13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617C-007C-4E94-8CEA-7E67B8342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894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2D404-ADA5-471C-B67B-1901FD820F13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B617C-007C-4E94-8CEA-7E67B8342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306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Вас</a:t>
            </a:r>
            <a:r>
              <a:rPr lang="ru-RU" sz="3200" b="1" baseline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 приветствует команда</a:t>
            </a:r>
            <a:endParaRPr lang="ru-RU" sz="3200" b="1" dirty="0">
              <a:solidFill>
                <a:schemeClr val="accent6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67544" y="5013176"/>
            <a:ext cx="8676456" cy="158417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               «ЭКОЛОГИ»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                                           Тихомиров Тимур,  Андреева Кристина,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                                        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Щиплецова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 Ира, Калинина Алина и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Феопентов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 Артур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                               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                                                        МКОУ Чухломская средняя общеобразовательная школа им.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А.А.Яковлева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Segoe UI Black" pitchFamily="34" charset="0"/>
              <a:ea typeface="Segoe UI Black" pitchFamily="34" charset="0"/>
              <a:cs typeface="Segoe UI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09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5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</a:rPr>
              <a:t>Давайте </a:t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b="1" dirty="0" smtClean="0">
                <a:latin typeface="Comic Sans MS" pitchFamily="66" charset="0"/>
              </a:rPr>
              <a:t>познакомимся</a:t>
            </a:r>
            <a:endParaRPr lang="ru-RU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439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638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911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634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236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54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Вики-страница" ma:contentTypeID="0x010108000E151B4DCCBB1F4FAEF2147416F2022B" ma:contentTypeVersion="1" ma:contentTypeDescription="Создание вики-страницы." ma:contentTypeScope="" ma:versionID="8f28d8442b2ec95d2b51f8dcff023132">
  <xsd:schema xmlns:xsd="http://www.w3.org/2001/XMLSchema" xmlns:xs="http://www.w3.org/2001/XMLSchema" xmlns:p="http://schemas.microsoft.com/office/2006/metadata/properties" xmlns:ns1="http://schemas.microsoft.com/sharepoint/v3" xmlns:ns2="c71519f2-859d-46c1-a1b6-2941efed936d" targetNamespace="http://schemas.microsoft.com/office/2006/metadata/properties" ma:root="true" ma:fieldsID="3b53430dfed40cfe2ca715144a3e7e1a" ns1:_="" ns2:_="">
    <xsd:import namespace="http://schemas.microsoft.com/sharepoint/v3"/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1:WikiField" minOccurs="0"/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WikiField" ma:index="7" nillable="true" ma:displayName="Вики-контент" ma:internalName="WikiField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WikiEditForm</Display>
  <Edit>WikiEditForm</Edit>
  <New>WikiEditForm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ikiField xmlns="http://schemas.microsoft.com/sharepoint/v3" xsi:nil="true"/>
    <_dlc_DocId xmlns="c71519f2-859d-46c1-a1b6-2941efed936d">T4CTUPCNHN5M-842792409-5</_dlc_DocId>
    <_dlc_DocIdUrl xmlns="c71519f2-859d-46c1-a1b6-2941efed936d">
      <Url>http://xn--44-6kcadhwnl3cfdx.xn--p1ai/chuhloma/shoolchuh/profil/_layouts/15/DocIdRedir.aspx?ID=T4CTUPCNHN5M-842792409-5</Url>
      <Description>T4CTUPCNHN5M-842792409-5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C9D403E-FDB7-4C06-AF03-EC7CAC32D913}"/>
</file>

<file path=customXml/itemProps2.xml><?xml version="1.0" encoding="utf-8"?>
<ds:datastoreItem xmlns:ds="http://schemas.openxmlformats.org/officeDocument/2006/customXml" ds:itemID="{C3C935CA-D78B-4496-B144-DE107A720977}"/>
</file>

<file path=customXml/itemProps3.xml><?xml version="1.0" encoding="utf-8"?>
<ds:datastoreItem xmlns:ds="http://schemas.openxmlformats.org/officeDocument/2006/customXml" ds:itemID="{4580B86B-EC62-453B-B7E6-8064F86F883B}"/>
</file>

<file path=customXml/itemProps4.xml><?xml version="1.0" encoding="utf-8"?>
<ds:datastoreItem xmlns:ds="http://schemas.openxmlformats.org/officeDocument/2006/customXml" ds:itemID="{CBE9F1FD-BCD9-41B3-8708-8A623C5F4745}"/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35</Words>
  <Application>Microsoft Office PowerPoint</Application>
  <PresentationFormat>Экран (4:3)</PresentationFormat>
  <Paragraphs>8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Вас приветствует команда</vt:lpstr>
      <vt:lpstr>Презентация PowerPoint</vt:lpstr>
      <vt:lpstr>Давайте  познакомимся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Вас приветствует команда</dc:title>
  <dc:creator>Natalya</dc:creator>
  <cp:lastModifiedBy>Natalya</cp:lastModifiedBy>
  <cp:revision>21</cp:revision>
  <dcterms:created xsi:type="dcterms:W3CDTF">2018-02-02T21:04:39Z</dcterms:created>
  <dcterms:modified xsi:type="dcterms:W3CDTF">2018-02-04T09:01:21Z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0x010108000E151B4DCCBB1F4FAEF2147416F2022B</vt:lpwstr>
  </property>
  <property fmtid="{D5CDD505-2E9C-101B-9397-08002B2CF9AE}" pid="3" name="_dlc_DocIdItemGuid">
    <vt:lpwstr>06c83f18-1cdf-47a9-b59a-4c05f911fce4</vt:lpwstr>
  </property>
</Properties>
</file>