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0" r:id="rId5"/>
  </p:sldIdLst>
  <p:sldSz cx="9144000" cy="6858000" type="screen4x3"/>
  <p:notesSz cx="6858000" cy="9144000"/>
  <p:custDataLst>
    <p:tags r:id="rId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5" autoAdjust="0"/>
    <p:restoredTop sz="94629" autoAdjust="0"/>
  </p:normalViewPr>
  <p:slideViewPr>
    <p:cSldViewPr>
      <p:cViewPr varScale="1">
        <p:scale>
          <a:sx n="65" d="100"/>
          <a:sy n="65" d="100"/>
        </p:scale>
        <p:origin x="-144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6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Relationship Id="rId14" Type="http://schemas.openxmlformats.org/officeDocument/2006/relationships/customXml" Target="../customXml/item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ЧСШ\Desktop\Green-Leaf-Template-Powerpoint-Backgroun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428652"/>
            <a:ext cx="9144000" cy="7620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785817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МКОУ Чухломская средняя школа имени А.А.Яковлева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571612"/>
            <a:ext cx="6400800" cy="4500594"/>
          </a:xfrm>
        </p:spPr>
        <p:txBody>
          <a:bodyPr/>
          <a:lstStyle/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Экологический проект</a:t>
            </a:r>
          </a:p>
          <a:p>
            <a:r>
              <a:rPr lang="ru-RU" sz="4400" b="1" i="1" dirty="0" smtClean="0">
                <a:solidFill>
                  <a:schemeClr val="tx1"/>
                </a:solidFill>
              </a:rPr>
              <a:t>«Друзья природы»</a:t>
            </a:r>
          </a:p>
          <a:p>
            <a:endParaRPr lang="ru-RU" sz="4400" b="1" i="1" dirty="0" smtClean="0">
              <a:solidFill>
                <a:schemeClr val="tx1"/>
              </a:solidFill>
            </a:endParaRPr>
          </a:p>
          <a:p>
            <a:r>
              <a:rPr lang="ru-RU" sz="2000" b="1" dirty="0" smtClean="0">
                <a:solidFill>
                  <a:schemeClr val="tx1"/>
                </a:solidFill>
              </a:rPr>
              <a:t>Команда «Дубок»</a:t>
            </a:r>
          </a:p>
          <a:p>
            <a:r>
              <a:rPr lang="ru-RU" sz="2000" b="1" dirty="0" smtClean="0">
                <a:solidFill>
                  <a:schemeClr val="tx1"/>
                </a:solidFill>
              </a:rPr>
              <a:t>Руководитель </a:t>
            </a:r>
            <a:r>
              <a:rPr lang="ru-RU" sz="2000" b="1" dirty="0" err="1" smtClean="0">
                <a:solidFill>
                  <a:schemeClr val="tx1"/>
                </a:solidFill>
              </a:rPr>
              <a:t>Сосланбекова</a:t>
            </a:r>
            <a:r>
              <a:rPr lang="ru-RU" sz="2000" b="1" dirty="0" smtClean="0">
                <a:solidFill>
                  <a:schemeClr val="tx1"/>
                </a:solidFill>
              </a:rPr>
              <a:t> М.М.</a:t>
            </a:r>
          </a:p>
          <a:p>
            <a:endParaRPr lang="ru-RU" sz="2000" b="1" i="1" dirty="0" smtClean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2018 г.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ЧСШ\Desktop\Green-Leaf-Template-Powerpoint-Backgroun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0098" y="-357214"/>
            <a:ext cx="10160000" cy="7620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3296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3600" b="1" dirty="0" smtClean="0"/>
              <a:t>Наша команда</a:t>
            </a:r>
            <a:br>
              <a:rPr lang="ru-RU" sz="3600" b="1" dirty="0" smtClean="0"/>
            </a:br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              Д</a:t>
            </a:r>
            <a:r>
              <a:rPr lang="ru-RU" sz="3600" dirty="0" smtClean="0"/>
              <a:t>   дружелюбная   </a:t>
            </a:r>
            <a:br>
              <a:rPr lang="ru-RU" sz="3600" dirty="0" smtClean="0"/>
            </a:br>
            <a:r>
              <a:rPr lang="ru-RU" sz="3600" b="1" dirty="0" smtClean="0"/>
              <a:t> У </a:t>
            </a:r>
            <a:r>
              <a:rPr lang="ru-RU" sz="3600" dirty="0" smtClean="0"/>
              <a:t> умелая     </a:t>
            </a:r>
            <a:br>
              <a:rPr lang="ru-RU" sz="3600" dirty="0" smtClean="0"/>
            </a:br>
            <a:r>
              <a:rPr lang="ru-RU" sz="3600" b="1" dirty="0" smtClean="0"/>
              <a:t>           Б</a:t>
            </a:r>
            <a:r>
              <a:rPr lang="ru-RU" sz="3600" dirty="0" smtClean="0"/>
              <a:t>   бережливая</a:t>
            </a:r>
            <a:br>
              <a:rPr lang="ru-RU" sz="3600" dirty="0" smtClean="0"/>
            </a:br>
            <a:r>
              <a:rPr lang="ru-RU" sz="3600" b="1" dirty="0" smtClean="0"/>
              <a:t>          О</a:t>
            </a:r>
            <a:r>
              <a:rPr lang="ru-RU" sz="3600" dirty="0" smtClean="0"/>
              <a:t>   отзывчивая</a:t>
            </a:r>
            <a:br>
              <a:rPr lang="ru-RU" sz="3600" dirty="0" smtClean="0"/>
            </a:br>
            <a:r>
              <a:rPr lang="ru-RU" sz="3600" b="1" dirty="0" smtClean="0"/>
              <a:t>          К </a:t>
            </a:r>
            <a:r>
              <a:rPr lang="ru-RU" sz="3600" dirty="0" smtClean="0"/>
              <a:t>  конкретная</a:t>
            </a:r>
            <a:br>
              <a:rPr lang="ru-RU" sz="3600" dirty="0" smtClean="0"/>
            </a:br>
            <a:r>
              <a:rPr lang="ru-RU" sz="3600" dirty="0" smtClean="0"/>
              <a:t>          Уверенно идущая к своей цели – </a:t>
            </a:r>
            <a:br>
              <a:rPr lang="ru-RU" sz="3600" dirty="0" smtClean="0"/>
            </a:br>
            <a:r>
              <a:rPr lang="ru-RU" sz="3600" dirty="0" smtClean="0"/>
              <a:t>      беречь и охранять природу </a:t>
            </a:r>
            <a:br>
              <a:rPr lang="ru-RU" sz="3600" dirty="0" smtClean="0"/>
            </a:br>
            <a:r>
              <a:rPr lang="ru-RU" sz="3600" dirty="0" smtClean="0"/>
              <a:t> нашей Земли</a:t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5766104"/>
            <a:ext cx="8229600" cy="45719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b="1" dirty="0" smtClean="0"/>
              <a:t> 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 descr="C:\Users\ЧСШ\Desktop\Green-Leaf-Template-Powerpoint-Backgroun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000" y="-381000"/>
            <a:ext cx="10160000" cy="7620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>          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-243408"/>
            <a:ext cx="8229600" cy="636957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/>
              <a:t>Наш девиз:</a:t>
            </a:r>
          </a:p>
          <a:p>
            <a:pPr algn="ctr">
              <a:buNone/>
            </a:pPr>
            <a:endParaRPr lang="ru-RU" sz="1600" dirty="0" smtClean="0"/>
          </a:p>
          <a:p>
            <a:pPr algn="ctr">
              <a:buNone/>
            </a:pPr>
            <a:r>
              <a:rPr lang="ru-RU" dirty="0" smtClean="0"/>
              <a:t>Мы непреклонны</a:t>
            </a:r>
          </a:p>
          <a:p>
            <a:pPr algn="ctr">
              <a:buNone/>
            </a:pPr>
            <a:r>
              <a:rPr lang="ru-RU" dirty="0" smtClean="0"/>
              <a:t>Мы добры  </a:t>
            </a:r>
          </a:p>
          <a:p>
            <a:pPr algn="ctr">
              <a:buNone/>
            </a:pPr>
            <a:r>
              <a:rPr lang="ru-RU" dirty="0" smtClean="0"/>
              <a:t>Природа наш друг</a:t>
            </a:r>
          </a:p>
          <a:p>
            <a:pPr algn="ctr">
              <a:buNone/>
            </a:pPr>
            <a:r>
              <a:rPr lang="ru-RU" dirty="0" smtClean="0"/>
              <a:t>Так станем друзьями ей мы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                           Эмблема команды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5" name="Picture 2" descr="C:\Users\ЧСШ\Desktop\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1928802"/>
            <a:ext cx="109875" cy="45719"/>
          </a:xfrm>
          <a:prstGeom prst="rect">
            <a:avLst/>
          </a:prstGeom>
          <a:noFill/>
        </p:spPr>
      </p:pic>
      <p:pic>
        <p:nvPicPr>
          <p:cNvPr id="6" name="Picture 2" descr="C:\Users\ЧСШ\Desktop\log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4293096"/>
            <a:ext cx="3960440" cy="13681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ЧСШ\Desktop\Green-Leaf-Template-Powerpoint-Backgroun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96552" y="0"/>
            <a:ext cx="10160000" cy="7620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6297634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/>
              <a:t>                             Наши законы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     -</a:t>
            </a:r>
            <a:r>
              <a:rPr lang="ru-RU" sz="2800" dirty="0" smtClean="0"/>
              <a:t>Не загрязняй природу, забирай с собой мусор</a:t>
            </a:r>
            <a:br>
              <a:rPr lang="ru-RU" sz="2800" dirty="0" smtClean="0"/>
            </a:br>
            <a:r>
              <a:rPr lang="ru-RU" sz="2800" dirty="0" smtClean="0"/>
              <a:t>     -Не лови бабочек ,шмелей ,стрекоз ,лягушек </a:t>
            </a:r>
            <a:br>
              <a:rPr lang="ru-RU" sz="2800" dirty="0" smtClean="0"/>
            </a:br>
            <a:r>
              <a:rPr lang="ru-RU" sz="2800" dirty="0" smtClean="0"/>
              <a:t>     -Не разоряй муравейники</a:t>
            </a:r>
            <a:br>
              <a:rPr lang="ru-RU" sz="2800" dirty="0" smtClean="0"/>
            </a:br>
            <a:r>
              <a:rPr lang="ru-RU" sz="2800" dirty="0" smtClean="0"/>
              <a:t>     -Не ломай ветки деревьев и кустарников</a:t>
            </a:r>
            <a:br>
              <a:rPr lang="ru-RU" sz="2800" dirty="0" smtClean="0"/>
            </a:br>
            <a:r>
              <a:rPr lang="ru-RU" sz="2800" dirty="0" smtClean="0"/>
              <a:t>     -Не рви в лесу и на лугу цветы</a:t>
            </a:r>
            <a:br>
              <a:rPr lang="ru-RU" sz="2800" dirty="0" smtClean="0"/>
            </a:br>
            <a:r>
              <a:rPr lang="ru-RU" sz="2800" dirty="0" smtClean="0"/>
              <a:t>     -Не разоряй гнёзда птиц</a:t>
            </a:r>
            <a:br>
              <a:rPr lang="ru-RU" sz="2800" dirty="0" smtClean="0"/>
            </a:br>
            <a:r>
              <a:rPr lang="ru-RU" sz="2800" dirty="0" smtClean="0"/>
              <a:t>     -Не уноси домой детёнышей диких животных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83768" y="10701808"/>
            <a:ext cx="1152128" cy="962393"/>
          </a:xfrm>
        </p:spPr>
        <p:txBody>
          <a:bodyPr>
            <a:noAutofit/>
          </a:bodyPr>
          <a:lstStyle/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                     </a:t>
            </a:r>
            <a:r>
              <a:rPr lang="ru-RU" b="1" dirty="0" smtClean="0"/>
              <a:t>  Наши законы </a:t>
            </a:r>
          </a:p>
          <a:p>
            <a:pPr>
              <a:buNone/>
            </a:pPr>
            <a:endParaRPr lang="ru-RU" b="1" dirty="0" smtClean="0"/>
          </a:p>
          <a:p>
            <a:r>
              <a:rPr lang="ru-RU" sz="2000" dirty="0" smtClean="0"/>
              <a:t>Не загрязняй природу, забирай с собой мусор</a:t>
            </a:r>
          </a:p>
          <a:p>
            <a:r>
              <a:rPr lang="ru-RU" sz="2000" dirty="0" smtClean="0"/>
              <a:t>Не лови </a:t>
            </a:r>
            <a:r>
              <a:rPr lang="ru-RU" sz="2000" dirty="0" err="1" smtClean="0"/>
              <a:t>бабочек,шмелей,стрекоз,лягушек</a:t>
            </a:r>
            <a:endParaRPr lang="ru-RU" sz="2000" dirty="0" smtClean="0"/>
          </a:p>
          <a:p>
            <a:r>
              <a:rPr lang="ru-RU" sz="2000" dirty="0" smtClean="0"/>
              <a:t>Не разоряй муравейники</a:t>
            </a:r>
          </a:p>
          <a:p>
            <a:r>
              <a:rPr lang="ru-RU" sz="2000" dirty="0" smtClean="0"/>
              <a:t>Не ломай ветки деревьев и кустарников</a:t>
            </a:r>
          </a:p>
          <a:p>
            <a:r>
              <a:rPr lang="ru-RU" sz="2000" dirty="0" smtClean="0"/>
              <a:t>Не рви в лесу и на лугу цветы</a:t>
            </a:r>
          </a:p>
          <a:p>
            <a:r>
              <a:rPr lang="ru-RU" sz="2000" dirty="0" smtClean="0"/>
              <a:t>Не разоряй гнёзда птиц</a:t>
            </a:r>
          </a:p>
          <a:p>
            <a:r>
              <a:rPr lang="ru-RU" sz="2000" dirty="0" smtClean="0"/>
              <a:t>Не уноси домой детёнышей диких животных</a:t>
            </a:r>
          </a:p>
          <a:p>
            <a:endParaRPr lang="ru-RU" sz="2000" dirty="0" smtClean="0"/>
          </a:p>
          <a:p>
            <a:endParaRPr lang="ru-RU" sz="20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2763838" y="64908548"/>
            <a:ext cx="2286000" cy="69619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3200" b="1" dirty="0" smtClean="0">
                <a:solidFill>
                  <a:prstClr val="black"/>
                </a:solidFill>
              </a:rPr>
              <a:t>Наши законы </a:t>
            </a:r>
          </a:p>
          <a:p>
            <a:pPr marL="342900" lvl="0" indent="-342900">
              <a:spcBef>
                <a:spcPct val="20000"/>
              </a:spcBef>
            </a:pPr>
            <a:endParaRPr lang="ru-RU" sz="3200" b="1" dirty="0" smtClean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prstClr val="black"/>
                </a:solidFill>
              </a:rPr>
              <a:t>Не загрязняй природу, забирай с собой мусор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prstClr val="black"/>
                </a:solidFill>
              </a:rPr>
              <a:t>Не лови </a:t>
            </a:r>
            <a:r>
              <a:rPr lang="ru-RU" sz="2000" dirty="0" err="1" smtClean="0">
                <a:solidFill>
                  <a:prstClr val="black"/>
                </a:solidFill>
              </a:rPr>
              <a:t>бабочек,шмелей,стрекоз,лягушек</a:t>
            </a:r>
            <a:endParaRPr lang="ru-RU" sz="2000" dirty="0" smtClean="0">
              <a:solidFill>
                <a:prstClr val="black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prstClr val="black"/>
                </a:solidFill>
              </a:rPr>
              <a:t>Не разоряй муравейники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prstClr val="black"/>
                </a:solidFill>
              </a:rPr>
              <a:t>Не ломай ветки деревьев и кустарников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prstClr val="black"/>
                </a:solidFill>
              </a:rPr>
              <a:t>Не рви в лесу и на лугу цветы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sz="2000" dirty="0" smtClean="0">
                <a:solidFill>
                  <a:prstClr val="black"/>
                </a:solidFill>
              </a:rPr>
              <a:t>Не разор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dc1691372561fe3da302b4559f7722d0db2555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WikiEditForm</Display>
  <Edit>WikiEditForm</Edit>
  <New>WikiEditForm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WikiField xmlns="http://schemas.microsoft.com/sharepoint/v3" xsi:nil="true"/>
    <_dlc_DocId xmlns="c71519f2-859d-46c1-a1b6-2941efed936d">T4CTUPCNHN5M-842792409-7</_dlc_DocId>
    <_dlc_DocIdUrl xmlns="c71519f2-859d-46c1-a1b6-2941efed936d">
      <Url>http://edu-sps.koiro.local/chuhloma/shoolchuh/profil/_layouts/15/DocIdRedir.aspx?ID=T4CTUPCNHN5M-842792409-7</Url>
      <Description>T4CTUPCNHN5M-842792409-7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Вики-страница" ma:contentTypeID="0x010108000E151B4DCCBB1F4FAEF2147416F2022B" ma:contentTypeVersion="1" ma:contentTypeDescription="Создание вики-страницы." ma:contentTypeScope="" ma:versionID="8f28d8442b2ec95d2b51f8dcff023132">
  <xsd:schema xmlns:xsd="http://www.w3.org/2001/XMLSchema" xmlns:xs="http://www.w3.org/2001/XMLSchema" xmlns:p="http://schemas.microsoft.com/office/2006/metadata/properties" xmlns:ns1="http://schemas.microsoft.com/sharepoint/v3" xmlns:ns2="c71519f2-859d-46c1-a1b6-2941efed936d" targetNamespace="http://schemas.microsoft.com/office/2006/metadata/properties" ma:root="true" ma:fieldsID="3b53430dfed40cfe2ca715144a3e7e1a" ns1:_="" ns2:_="">
    <xsd:import namespace="http://schemas.microsoft.com/sharepoint/v3"/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1:WikiField" minOccurs="0"/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WikiField" ma:index="7" nillable="true" ma:displayName="Вики-контент" ma:internalName="WikiField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C34A21-0BD1-4453-8866-55EA78BC9A4E}"/>
</file>

<file path=customXml/itemProps2.xml><?xml version="1.0" encoding="utf-8"?>
<ds:datastoreItem xmlns:ds="http://schemas.openxmlformats.org/officeDocument/2006/customXml" ds:itemID="{512749AF-1780-4341-88ED-3EBF01F1FD78}"/>
</file>

<file path=customXml/itemProps3.xml><?xml version="1.0" encoding="utf-8"?>
<ds:datastoreItem xmlns:ds="http://schemas.openxmlformats.org/officeDocument/2006/customXml" ds:itemID="{E92CA960-9C19-40C4-B87D-B9CB9A976AC8}"/>
</file>

<file path=customXml/itemProps4.xml><?xml version="1.0" encoding="utf-8"?>
<ds:datastoreItem xmlns:ds="http://schemas.openxmlformats.org/officeDocument/2006/customXml" ds:itemID="{A50F2417-A755-4F11-82A3-21BA145542D9}"/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119</Words>
  <Application>Microsoft Office PowerPoint</Application>
  <PresentationFormat>Экран (4:3)</PresentationFormat>
  <Paragraphs>41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МКОУ Чухломская средняя школа имени А.А.Яковлева</vt:lpstr>
      <vt:lpstr>   Наша команда                Д   дружелюбная     У  умелая                 Б   бережливая           О   отзывчивая           К   конкретная           Уверенно идущая к своей цели –        беречь и охранять природу   нашей Земли     </vt:lpstr>
      <vt:lpstr>             </vt:lpstr>
      <vt:lpstr>                             Наши законы        -Не загрязняй природу, забирай с собой мусор      -Не лови бабочек ,шмелей ,стрекоз ,лягушек       -Не разоряй муравейники      -Не ломай ветки деревьев и кустарников      -Не рви в лесу и на лугу цветы      -Не разоряй гнёзда птиц      -Не уноси домой детёнышей диких животных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МКОУ ЧСОШ</cp:lastModifiedBy>
  <cp:revision>27</cp:revision>
  <dcterms:created xsi:type="dcterms:W3CDTF">2018-02-05T19:35:30Z</dcterms:created>
  <dcterms:modified xsi:type="dcterms:W3CDTF">2018-02-09T12:41:32Z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0x010108000E151B4DCCBB1F4FAEF2147416F2022B</vt:lpwstr>
  </property>
  <property fmtid="{D5CDD505-2E9C-101B-9397-08002B2CF9AE}" pid="3" name="_dlc_DocIdItemGuid">
    <vt:lpwstr>9d160927-6abc-4f55-9cc6-487b23548bdc</vt:lpwstr>
  </property>
</Properties>
</file>