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FF00FF"/>
    <a:srgbClr val="99FF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mashka9.ucoz.ru/Kartinki/kapito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6066" cy="6858000"/>
          </a:xfrm>
          <a:prstGeom prst="rect">
            <a:avLst/>
          </a:prstGeom>
          <a:noFill/>
        </p:spPr>
      </p:pic>
      <p:pic>
        <p:nvPicPr>
          <p:cNvPr id="1030" name="Picture 6" descr="https://ds4reut.edumsko.ru/uploads/8000/27952/section/368139/logo_c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981200" cy="2028560"/>
          </a:xfrm>
          <a:prstGeom prst="rect">
            <a:avLst/>
          </a:prstGeom>
          <a:noFill/>
        </p:spPr>
      </p:pic>
      <p:pic>
        <p:nvPicPr>
          <p:cNvPr id="1032" name="Picture 8" descr="https://ds4reut.edumsko.ru/uploads/8000/27952/section/368139/logo_c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86600" y="0"/>
            <a:ext cx="2057400" cy="2106582"/>
          </a:xfrm>
          <a:prstGeom prst="rect">
            <a:avLst/>
          </a:prstGeom>
          <a:noFill/>
        </p:spPr>
      </p:pic>
      <p:pic>
        <p:nvPicPr>
          <p:cNvPr id="1034" name="Picture 10" descr="https://ds4reut.edumsko.ru/uploads/8000/27952/section/368139/logo_c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0074"/>
            <a:ext cx="2390775" cy="2447926"/>
          </a:xfrm>
          <a:prstGeom prst="rect">
            <a:avLst/>
          </a:prstGeom>
          <a:noFill/>
        </p:spPr>
      </p:pic>
      <p:pic>
        <p:nvPicPr>
          <p:cNvPr id="1036" name="Picture 12" descr="https://ds4reut.edumsko.ru/uploads/8000/27952/section/368139/logo_c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53225" y="4267200"/>
            <a:ext cx="2390775" cy="2447926"/>
          </a:xfrm>
          <a:prstGeom prst="rect">
            <a:avLst/>
          </a:prstGeom>
          <a:noFill/>
        </p:spPr>
      </p:pic>
      <p:pic>
        <p:nvPicPr>
          <p:cNvPr id="8" name="Рисунок 7" descr="I:\DCIM\Camera\IMG_20180205_114756.jpg"/>
          <p:cNvPicPr/>
          <p:nvPr/>
        </p:nvPicPr>
        <p:blipFill>
          <a:blip r:embed="rId4" cstate="print"/>
          <a:srcRect l="12506" t="41637" r="70497" b="43923"/>
          <a:stretch>
            <a:fillRect/>
          </a:stretch>
        </p:blipFill>
        <p:spPr bwMode="auto">
          <a:xfrm>
            <a:off x="457200" y="457200"/>
            <a:ext cx="1009650" cy="1066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:\DCIM\Camera\IMG_20180125_125244.jpg"/>
          <p:cNvPicPr/>
          <p:nvPr/>
        </p:nvPicPr>
        <p:blipFill>
          <a:blip r:embed="rId5" cstate="print"/>
          <a:srcRect l="39123" t="21059" r="37264" b="56318"/>
          <a:stretch>
            <a:fillRect/>
          </a:stretch>
        </p:blipFill>
        <p:spPr bwMode="auto">
          <a:xfrm>
            <a:off x="7391400" y="4800600"/>
            <a:ext cx="1066800" cy="1295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:\DCIM\Camera\IMG_20170901_110154.jpg"/>
          <p:cNvPicPr/>
          <p:nvPr/>
        </p:nvPicPr>
        <p:blipFill>
          <a:blip r:embed="rId6" cstate="print"/>
          <a:srcRect l="62052" t="38675" r="18867" b="36325"/>
          <a:stretch>
            <a:fillRect/>
          </a:stretch>
        </p:blipFill>
        <p:spPr bwMode="auto">
          <a:xfrm>
            <a:off x="609600" y="5029200"/>
            <a:ext cx="1133475" cy="11144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:\DCIM\Camera\IMG_20170901_110227.jpg"/>
          <p:cNvPicPr/>
          <p:nvPr/>
        </p:nvPicPr>
        <p:blipFill>
          <a:blip r:embed="rId7" cstate="print"/>
          <a:srcRect l="12507" t="35470" r="71299" b="32906"/>
          <a:stretch>
            <a:fillRect/>
          </a:stretch>
        </p:blipFill>
        <p:spPr bwMode="auto">
          <a:xfrm>
            <a:off x="7620000" y="381000"/>
            <a:ext cx="1014413" cy="11620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200" y="1524000"/>
            <a:ext cx="2057400" cy="442674"/>
          </a:xfrm>
          <a:prstGeom prst="round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solidFill>
                  <a:srgbClr val="66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Крылов Тимур</a:t>
            </a:r>
            <a:endParaRPr lang="ru-RU" sz="2400" b="1" i="1" dirty="0">
              <a:ln w="11430"/>
              <a:solidFill>
                <a:srgbClr val="66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967147">
            <a:off x="6563348" y="1366999"/>
            <a:ext cx="2777509" cy="46640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400" b="1" i="1" dirty="0" smtClean="0">
                <a:solidFill>
                  <a:srgbClr val="66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Фомичёва </a:t>
            </a:r>
            <a:r>
              <a:rPr lang="ru-RU" sz="2400" b="1" i="1" dirty="0" err="1" smtClean="0">
                <a:solidFill>
                  <a:srgbClr val="66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Ульяна</a:t>
            </a:r>
            <a:endParaRPr lang="ru-RU" sz="2400" b="1" i="1" dirty="0">
              <a:solidFill>
                <a:srgbClr val="66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6096000"/>
            <a:ext cx="2743200" cy="5334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2400" b="1" i="1" dirty="0" smtClean="0">
                <a:solidFill>
                  <a:srgbClr val="66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Ефимова Маргарита</a:t>
            </a:r>
            <a:endParaRPr lang="ru-RU" sz="2400" b="1" i="1" dirty="0">
              <a:solidFill>
                <a:srgbClr val="66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87281">
            <a:off x="6584384" y="5895728"/>
            <a:ext cx="2514600" cy="6858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2400" b="1" i="1" dirty="0" smtClean="0">
                <a:solidFill>
                  <a:srgbClr val="66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Добрецов Михаил</a:t>
            </a:r>
            <a:endParaRPr lang="ru-RU" sz="2400" b="1" i="1" dirty="0">
              <a:solidFill>
                <a:srgbClr val="66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5410200"/>
            <a:ext cx="3505200" cy="7620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Капитошки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у руля,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не сдаются никогда!!!»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5257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Наш девиз:</a:t>
            </a:r>
            <a:endParaRPr lang="ru-RU" sz="2800" b="1" i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s://img-fotki.yandex.ru/get/6814/56018418.139/0_c9cb8_f40b0bde_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2514599"/>
            <a:ext cx="1524000" cy="2177143"/>
          </a:xfrm>
          <a:prstGeom prst="rect">
            <a:avLst/>
          </a:prstGeom>
          <a:noFill/>
        </p:spPr>
      </p:pic>
      <p:pic>
        <p:nvPicPr>
          <p:cNvPr id="1040" name="Picture 16" descr="https://img-fotki.yandex.ru/get/6814/56018418.139/0_c9cb8_f40b0bde_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2895600"/>
            <a:ext cx="1447800" cy="206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.fonwall.ru/o/cl/romashki-lepestki-belie-puz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s://ds4reut.edumsko.ru/uploads/8000/27952/section/368139/logo_c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557"/>
            <a:ext cx="2133600" cy="21846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2133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Капитошка</a:t>
            </a:r>
            <a:r>
              <a:rPr lang="ru-RU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№1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Михаил Добрецов. Очень любит различные викторины, конкурсы, проекты, учится на «5» и «4»</a:t>
            </a:r>
            <a:endParaRPr lang="ru-RU" b="1" i="1" dirty="0"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ds4reut.edumsko.ru/uploads/8000/27952/section/368139/logo_c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91958"/>
            <a:ext cx="2209800" cy="2262624"/>
          </a:xfrm>
          <a:prstGeom prst="rect">
            <a:avLst/>
          </a:prstGeom>
          <a:noFill/>
        </p:spPr>
      </p:pic>
      <p:pic>
        <p:nvPicPr>
          <p:cNvPr id="6" name="Picture 6" descr="https://ds4reut.edumsko.ru/uploads/8000/27952/section/368139/logo_c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46935"/>
            <a:ext cx="1981200" cy="2028560"/>
          </a:xfrm>
          <a:prstGeom prst="rect">
            <a:avLst/>
          </a:prstGeom>
          <a:noFill/>
        </p:spPr>
      </p:pic>
      <p:pic>
        <p:nvPicPr>
          <p:cNvPr id="7" name="Picture 6" descr="https://ds4reut.edumsko.ru/uploads/8000/27952/section/368139/logo_c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122378"/>
            <a:ext cx="2057400" cy="21065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2057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Капитошка</a:t>
            </a:r>
            <a:r>
              <a:rPr lang="ru-RU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№2  </a:t>
            </a:r>
            <a:r>
              <a:rPr lang="ru-RU" b="1" i="1" dirty="0" smtClean="0">
                <a:solidFill>
                  <a:srgbClr val="99FF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Крылов Тимур. </a:t>
            </a:r>
          </a:p>
          <a:p>
            <a:r>
              <a:rPr lang="ru-RU" b="1" i="1" dirty="0" smtClean="0">
                <a:solidFill>
                  <a:srgbClr val="99FF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Всегда готов к урокам, развлечениям, соревнованиям.</a:t>
            </a:r>
            <a:endParaRPr lang="ru-RU" b="1" i="1" dirty="0">
              <a:solidFill>
                <a:srgbClr val="99FF99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816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Капитошка</a:t>
            </a:r>
            <a:r>
              <a:rPr lang="ru-RU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№3  </a:t>
            </a:r>
            <a:r>
              <a:rPr lang="ru-RU" b="1" i="1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Фомичёва </a:t>
            </a:r>
            <a:r>
              <a:rPr lang="ru-RU" b="1" i="1" dirty="0" err="1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b="1" i="1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Очень ответственно относится к поручениям, любит окружающий мир и много читает.</a:t>
            </a:r>
            <a:endParaRPr lang="ru-RU" b="1" i="1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257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Капитошка</a:t>
            </a:r>
            <a:r>
              <a:rPr lang="ru-RU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№4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FF"/>
                </a:solidFill>
                <a:effectLst>
                  <a:glow rad="101600">
                    <a:srgbClr val="66FFFF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rgbClr val="FF00FF"/>
                </a:solidFill>
                <a:effectLst>
                  <a:glow rad="101600">
                    <a:srgbClr val="66FFFF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Ефимова Маргарита. Всегда готова помочь, много читает, очень любит рисовать животных и природу.</a:t>
            </a:r>
            <a:endParaRPr lang="ru-RU" b="1" i="1" dirty="0">
              <a:solidFill>
                <a:srgbClr val="FF00FF"/>
              </a:solidFill>
              <a:effectLst>
                <a:glow rad="101600">
                  <a:srgbClr val="66FFFF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609600"/>
            <a:ext cx="4648200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Давайте познакомимся!!!</a:t>
            </a:r>
            <a:endParaRPr lang="ru-RU" sz="28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:\DCIM\Camera\IMG_20180205_114756.jpg"/>
          <p:cNvPicPr/>
          <p:nvPr/>
        </p:nvPicPr>
        <p:blipFill>
          <a:blip r:embed="rId4" cstate="print"/>
          <a:srcRect l="12506" t="41637" r="70497" b="43923"/>
          <a:stretch>
            <a:fillRect/>
          </a:stretch>
        </p:blipFill>
        <p:spPr bwMode="auto">
          <a:xfrm flipH="1">
            <a:off x="7162800" y="609600"/>
            <a:ext cx="1009650" cy="1066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:\DCIM\Camera\IMG_20180125_125244.jpg"/>
          <p:cNvPicPr/>
          <p:nvPr/>
        </p:nvPicPr>
        <p:blipFill>
          <a:blip r:embed="rId5" cstate="print"/>
          <a:srcRect l="39123" t="21059" r="37264" b="56318"/>
          <a:stretch>
            <a:fillRect/>
          </a:stretch>
        </p:blipFill>
        <p:spPr bwMode="auto">
          <a:xfrm flipH="1">
            <a:off x="457200" y="533400"/>
            <a:ext cx="1066800" cy="1143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:\DCIM\Camera\IMG_20170901_110227.jpg"/>
          <p:cNvPicPr/>
          <p:nvPr/>
        </p:nvPicPr>
        <p:blipFill>
          <a:blip r:embed="rId6" cstate="print"/>
          <a:srcRect l="12507" t="35470" r="71299" b="32906"/>
          <a:stretch>
            <a:fillRect/>
          </a:stretch>
        </p:blipFill>
        <p:spPr bwMode="auto">
          <a:xfrm>
            <a:off x="1066800" y="3581400"/>
            <a:ext cx="1014413" cy="11620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:\DCIM\Camera\IMG_20170901_110154.jpg"/>
          <p:cNvPicPr/>
          <p:nvPr/>
        </p:nvPicPr>
        <p:blipFill>
          <a:blip r:embed="rId7" cstate="print"/>
          <a:srcRect l="62052" t="38675" r="18867" b="36325"/>
          <a:stretch>
            <a:fillRect/>
          </a:stretch>
        </p:blipFill>
        <p:spPr bwMode="auto">
          <a:xfrm flipH="1">
            <a:off x="6248400" y="3429000"/>
            <a:ext cx="1133475" cy="11144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s://img-fotki.yandex.ru/get/6814/56018418.139/0_c9cb8_f40b0bde_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3124200"/>
            <a:ext cx="1304925" cy="1864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i.ytimg.com/vi/hyWJE4XDlrM/hqdefault.jpg"/>
          <p:cNvPicPr>
            <a:picLocks noChangeAspect="1" noChangeArrowheads="1"/>
          </p:cNvPicPr>
          <p:nvPr/>
        </p:nvPicPr>
        <p:blipFill>
          <a:blip r:embed="rId2"/>
          <a:srcRect t="4444" b="4444"/>
          <a:stretch>
            <a:fillRect/>
          </a:stretch>
        </p:blipFill>
        <p:spPr bwMode="auto">
          <a:xfrm>
            <a:off x="304801" y="609600"/>
            <a:ext cx="4237464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09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Наши пожелания…</a:t>
            </a:r>
            <a:endParaRPr lang="ru-RU" sz="3200" b="1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447800"/>
            <a:ext cx="434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Соперникам желаем удачи от души!!!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Мы прекрасно понимаем: все команды хороши!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Пусть жюри и выбирает, кто окажется сильней.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Здесь никто не проиграет- все найдут себе друзей!!!</a:t>
            </a:r>
          </a:p>
          <a:p>
            <a:endParaRPr lang="ru-RU" dirty="0"/>
          </a:p>
        </p:txBody>
      </p:sp>
      <p:pic>
        <p:nvPicPr>
          <p:cNvPr id="16394" name="Picture 10" descr="https://img-fotki.yandex.ru/get/64326/83186431.b16/0_bc146_d1be4276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"/>
            <a:ext cx="4572000" cy="2800350"/>
          </a:xfrm>
          <a:prstGeom prst="rect">
            <a:avLst/>
          </a:prstGeom>
          <a:noFill/>
        </p:spPr>
      </p:pic>
      <p:pic>
        <p:nvPicPr>
          <p:cNvPr id="16402" name="Picture 18" descr="http://www.playcast.ru/uploads/2013/06/05/54952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334000"/>
            <a:ext cx="2381250" cy="1238250"/>
          </a:xfrm>
          <a:prstGeom prst="rect">
            <a:avLst/>
          </a:prstGeom>
          <a:noFill/>
        </p:spPr>
      </p:pic>
      <p:pic>
        <p:nvPicPr>
          <p:cNvPr id="16404" name="Picture 20" descr="http://www.playcast.ru/uploads/2013/06/05/54952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334000"/>
            <a:ext cx="2076450" cy="1238250"/>
          </a:xfrm>
          <a:prstGeom prst="rect">
            <a:avLst/>
          </a:prstGeom>
          <a:noFill/>
        </p:spPr>
      </p:pic>
      <p:pic>
        <p:nvPicPr>
          <p:cNvPr id="14" name="Picture 20" descr="http://www.playcast.ru/uploads/2013/06/05/54952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410200"/>
            <a:ext cx="2076450" cy="1238250"/>
          </a:xfrm>
          <a:prstGeom prst="rect">
            <a:avLst/>
          </a:prstGeom>
          <a:noFill/>
        </p:spPr>
      </p:pic>
      <p:pic>
        <p:nvPicPr>
          <p:cNvPr id="15" name="Picture 20" descr="http://www.playcast.ru/uploads/2013/06/05/54952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410200"/>
            <a:ext cx="2076450" cy="1238250"/>
          </a:xfrm>
          <a:prstGeom prst="rect">
            <a:avLst/>
          </a:prstGeom>
          <a:noFill/>
        </p:spPr>
      </p:pic>
      <p:pic>
        <p:nvPicPr>
          <p:cNvPr id="16406" name="Picture 22" descr="https://img-fotki.yandex.ru/get/6814/56018418.139/0_c9cb8_f40b0bde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962400"/>
            <a:ext cx="1000125" cy="1428750"/>
          </a:xfrm>
          <a:prstGeom prst="rect">
            <a:avLst/>
          </a:prstGeom>
          <a:noFill/>
        </p:spPr>
      </p:pic>
      <p:pic>
        <p:nvPicPr>
          <p:cNvPr id="16408" name="Picture 24" descr="https://img-fotki.yandex.ru/get/6814/56018418.139/0_c9cb8_f40b0bde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14800"/>
            <a:ext cx="1000125" cy="1428750"/>
          </a:xfrm>
          <a:prstGeom prst="rect">
            <a:avLst/>
          </a:prstGeom>
          <a:noFill/>
        </p:spPr>
      </p:pic>
      <p:pic>
        <p:nvPicPr>
          <p:cNvPr id="16410" name="Picture 26" descr="https://img-fotki.yandex.ru/get/6814/56018418.139/0_c9cb8_f40b0bde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43400"/>
            <a:ext cx="1000125" cy="1428750"/>
          </a:xfrm>
          <a:prstGeom prst="rect">
            <a:avLst/>
          </a:prstGeom>
          <a:noFill/>
        </p:spPr>
      </p:pic>
      <p:pic>
        <p:nvPicPr>
          <p:cNvPr id="16412" name="Picture 28" descr="https://img-fotki.yandex.ru/get/6814/56018418.139/0_c9cb8_f40b0bde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0"/>
            <a:ext cx="1600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Вики-страница" ma:contentTypeID="0x010108000E151B4DCCBB1F4FAEF2147416F2022B" ma:contentTypeVersion="1" ma:contentTypeDescription="Создание вики-страницы." ma:contentTypeScope="" ma:versionID="8f28d8442b2ec95d2b51f8dcff023132">
  <xsd:schema xmlns:xsd="http://www.w3.org/2001/XMLSchema" xmlns:xs="http://www.w3.org/2001/XMLSchema" xmlns:p="http://schemas.microsoft.com/office/2006/metadata/properties" xmlns:ns1="http://schemas.microsoft.com/sharepoint/v3" xmlns:ns2="c71519f2-859d-46c1-a1b6-2941efed936d" targetNamespace="http://schemas.microsoft.com/office/2006/metadata/properties" ma:root="true" ma:fieldsID="3b53430dfed40cfe2ca715144a3e7e1a" ns1:_="" ns2:_="">
    <xsd:import namespace="http://schemas.microsoft.com/sharepoint/v3"/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1:WikiField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ikiField" ma:index="7" nillable="true" ma:displayName="Вики-контент" ma:internalName="Wiki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WikiEditForm</Display>
  <Edit>WikiEditForm</Edit>
  <New>WikiEditForm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kiField xmlns="http://schemas.microsoft.com/sharepoint/v3" xsi:nil="true"/>
    <_dlc_DocId xmlns="c71519f2-859d-46c1-a1b6-2941efed936d">T4CTUPCNHN5M-842792409-3</_dlc_DocId>
    <_dlc_DocIdUrl xmlns="c71519f2-859d-46c1-a1b6-2941efed936d">
      <Url>http://edu-sps.koiro.local/chuhloma/shoolchuh/profil/_layouts/15/DocIdRedir.aspx?ID=T4CTUPCNHN5M-842792409-3</Url>
      <Description>T4CTUPCNHN5M-842792409-3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6E0FBB7-9800-4194-B9DD-D7DD0D10ACC4}"/>
</file>

<file path=customXml/itemProps2.xml><?xml version="1.0" encoding="utf-8"?>
<ds:datastoreItem xmlns:ds="http://schemas.openxmlformats.org/officeDocument/2006/customXml" ds:itemID="{B095DBA9-E3D6-40B9-AE84-248142FCD664}"/>
</file>

<file path=customXml/itemProps3.xml><?xml version="1.0" encoding="utf-8"?>
<ds:datastoreItem xmlns:ds="http://schemas.openxmlformats.org/officeDocument/2006/customXml" ds:itemID="{52BE8202-F728-40AB-BAA9-1FFC9189FD97}"/>
</file>

<file path=customXml/itemProps4.xml><?xml version="1.0" encoding="utf-8"?>
<ds:datastoreItem xmlns:ds="http://schemas.openxmlformats.org/officeDocument/2006/customXml" ds:itemID="{5FA16B14-6A5B-4E78-89B4-3A870BF7DDA0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140</Words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11</cp:revision>
  <dcterms:created xsi:type="dcterms:W3CDTF">2018-02-06T15:30:28Z</dcterms:created>
  <dcterms:modified xsi:type="dcterms:W3CDTF">2018-02-08T10:45:45Z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0x010108000E151B4DCCBB1F4FAEF2147416F2022B</vt:lpwstr>
  </property>
  <property fmtid="{D5CDD505-2E9C-101B-9397-08002B2CF9AE}" pid="3" name="_dlc_DocIdItemGuid">
    <vt:lpwstr>57ea673f-a826-47be-bc0b-38d176df6566</vt:lpwstr>
  </property>
</Properties>
</file>