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сетевые проекты 18\iKMHJVR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483" y="0"/>
            <a:ext cx="9068932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15616" y="0"/>
            <a:ext cx="6840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МКОУ Чухломская средняя школа имени А. А. Яковлева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196752"/>
            <a:ext cx="7992888" cy="33547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КОМАНДА </a:t>
            </a:r>
          </a:p>
          <a:p>
            <a:pPr algn="ctr"/>
            <a:r>
              <a:rPr lang="ru-RU" sz="6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«ДРУЗЬЯ ПЕРНАТЫХ»</a:t>
            </a:r>
          </a:p>
          <a:p>
            <a:pPr algn="r"/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Руководитель: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Лагерева</a:t>
            </a: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Е. Н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r"/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7784" y="6453336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2017-2018 учебный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сетевые проекты 18\зи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0" y="-295276"/>
            <a:ext cx="9525000" cy="71532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71800" y="-243408"/>
            <a:ext cx="32322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 ЭТО МЫ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20688"/>
            <a:ext cx="8576953" cy="48245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043608" y="5589240"/>
            <a:ext cx="724621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Лузин Кирилл, Царева Алёна, Чистяков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Елисей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</a:p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Медведева Марина, </a:t>
            </a:r>
            <a:r>
              <a:rPr lang="ru-RU" sz="2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Быстрова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Дарья, Ширяев Захар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сетевые проекты 18\зи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496" y="-236753"/>
            <a:ext cx="9525000" cy="71532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0"/>
            <a:ext cx="799288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Покормите птиц зимой,</a:t>
            </a:r>
          </a:p>
          <a:p>
            <a:pPr algn="ctr"/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Бросьте горстку крошек,</a:t>
            </a:r>
          </a:p>
          <a:p>
            <a:pPr algn="ctr"/>
            <a:r>
              <a:rPr lang="ru-RU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 пускай снуют порой</a:t>
            </a:r>
          </a:p>
          <a:p>
            <a:pPr algn="ctr"/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Стайки у окошек.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r"/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42" y="2852936"/>
            <a:ext cx="3670715" cy="35730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трелка: изогнутая влево 5"/>
          <p:cNvSpPr/>
          <p:nvPr/>
        </p:nvSpPr>
        <p:spPr>
          <a:xfrm>
            <a:off x="2588059" y="6273225"/>
            <a:ext cx="3586879" cy="584775"/>
          </a:xfrm>
          <a:prstGeom prst="curvedLeftArrow">
            <a:avLst>
              <a:gd name="adj1" fmla="val 18504"/>
              <a:gd name="adj2" fmla="val 50000"/>
              <a:gd name="adj3" fmla="val 62341"/>
            </a:avLst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Эмблема команды</a:t>
            </a:r>
          </a:p>
        </p:txBody>
      </p:sp>
    </p:spTree>
    <p:extLst>
      <p:ext uri="{BB962C8B-B14F-4D97-AF65-F5344CB8AC3E}">
        <p14:creationId xmlns:p14="http://schemas.microsoft.com/office/powerpoint/2010/main" val="346928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сетевые проекты 18\зи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0" y="-295276"/>
            <a:ext cx="9525000" cy="71532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0"/>
            <a:ext cx="7992888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Наш девиз: «Замеча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sz="4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, наблюдай, изучай, охраняй!»</a:t>
            </a:r>
          </a:p>
          <a:p>
            <a:pPr algn="r"/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074" name="Picture 2" descr="C:\Users\МКОУ ЧСОШ\Desktop\52352360_0.jpg"/>
          <p:cNvPicPr>
            <a:picLocks noChangeAspect="1" noChangeArrowheads="1"/>
          </p:cNvPicPr>
          <p:nvPr/>
        </p:nvPicPr>
        <p:blipFill>
          <a:blip r:embed="rId3" cstate="print"/>
          <a:srcRect l="14830" t="10681" r="13299" b="16711"/>
          <a:stretch>
            <a:fillRect/>
          </a:stretch>
        </p:blipFill>
        <p:spPr bwMode="auto">
          <a:xfrm>
            <a:off x="1331640" y="2060848"/>
            <a:ext cx="6149483" cy="43924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1a9f06f73e4ecec7b56601f97b463954e6aea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WikiEditForm</Display>
  <Edit>WikiEditForm</Edit>
  <New>WikiEditForm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ikiField xmlns="http://schemas.microsoft.com/sharepoint/v3" xsi:nil="true"/>
    <_dlc_DocId xmlns="c71519f2-859d-46c1-a1b6-2941efed936d">T4CTUPCNHN5M-842792409-4</_dlc_DocId>
    <_dlc_DocIdUrl xmlns="c71519f2-859d-46c1-a1b6-2941efed936d">
      <Url>http://edu-sps.koiro.local/chuhloma/shoolchuh/profil/_layouts/15/DocIdRedir.aspx?ID=T4CTUPCNHN5M-842792409-4</Url>
      <Description>T4CTUPCNHN5M-842792409-4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Вики-страница" ma:contentTypeID="0x010108000E151B4DCCBB1F4FAEF2147416F2022B" ma:contentTypeVersion="1" ma:contentTypeDescription="Создание вики-страницы." ma:contentTypeScope="" ma:versionID="8f28d8442b2ec95d2b51f8dcff023132">
  <xsd:schema xmlns:xsd="http://www.w3.org/2001/XMLSchema" xmlns:xs="http://www.w3.org/2001/XMLSchema" xmlns:p="http://schemas.microsoft.com/office/2006/metadata/properties" xmlns:ns1="http://schemas.microsoft.com/sharepoint/v3" xmlns:ns2="c71519f2-859d-46c1-a1b6-2941efed936d" targetNamespace="http://schemas.microsoft.com/office/2006/metadata/properties" ma:root="true" ma:fieldsID="3b53430dfed40cfe2ca715144a3e7e1a" ns1:_="" ns2:_="">
    <xsd:import namespace="http://schemas.microsoft.com/sharepoint/v3"/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1:WikiField" minOccurs="0"/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WikiField" ma:index="7" nillable="true" ma:displayName="Вики-контент" ma:internalName="WikiField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6D1EED-C059-444F-AF86-D1307EDA8BC5}"/>
</file>

<file path=customXml/itemProps2.xml><?xml version="1.0" encoding="utf-8"?>
<ds:datastoreItem xmlns:ds="http://schemas.openxmlformats.org/officeDocument/2006/customXml" ds:itemID="{17BDE193-3127-4033-A32E-4984A9238FE7}"/>
</file>

<file path=customXml/itemProps3.xml><?xml version="1.0" encoding="utf-8"?>
<ds:datastoreItem xmlns:ds="http://schemas.openxmlformats.org/officeDocument/2006/customXml" ds:itemID="{734ABA83-7271-499A-B3B6-1F2FC11A0E60}"/>
</file>

<file path=customXml/itemProps4.xml><?xml version="1.0" encoding="utf-8"?>
<ds:datastoreItem xmlns:ds="http://schemas.openxmlformats.org/officeDocument/2006/customXml" ds:itemID="{76D1743D-6080-4FB9-83B9-1D945A339F32}"/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74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МКОУ ЧСОШ</dc:creator>
  <cp:lastModifiedBy>alena.vissarionova@outlook.com</cp:lastModifiedBy>
  <cp:revision>12</cp:revision>
  <dcterms:created xsi:type="dcterms:W3CDTF">2018-02-05T09:58:22Z</dcterms:created>
  <dcterms:modified xsi:type="dcterms:W3CDTF">2018-02-05T18:49:02Z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0x010108000E151B4DCCBB1F4FAEF2147416F2022B</vt:lpwstr>
  </property>
  <property fmtid="{D5CDD505-2E9C-101B-9397-08002B2CF9AE}" pid="3" name="_dlc_DocIdItemGuid">
    <vt:lpwstr>5fe16877-5f38-469c-a2b5-9ae3f9620d2c</vt:lpwstr>
  </property>
</Properties>
</file>