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4BC1190A-21CE-4E1A-B133-A6F04FC6642C}" type="datetimeFigureOut">
              <a:rPr lang="ru-RU" smtClean="0"/>
              <a:t>17.02.2013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5EDE34E-FE2B-4557-857E-EB35072E9830}" type="slidenum">
              <a:rPr lang="ru-RU" smtClean="0"/>
              <a:t>‹#›</a:t>
            </a:fld>
            <a:endParaRPr lang="ru-RU"/>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BC1190A-21CE-4E1A-B133-A6F04FC6642C}" type="datetimeFigureOut">
              <a:rPr lang="ru-RU" smtClean="0"/>
              <a:t>17.02.2013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5EDE34E-FE2B-4557-857E-EB35072E983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BC1190A-21CE-4E1A-B133-A6F04FC6642C}" type="datetimeFigureOut">
              <a:rPr lang="ru-RU" smtClean="0"/>
              <a:t>17.02.2013</a:t>
            </a:fld>
            <a:endParaRPr lang="ru-RU"/>
          </a:p>
        </p:txBody>
      </p:sp>
      <p:sp>
        <p:nvSpPr>
          <p:cNvPr id="5" name="Нижний колонтитул 4"/>
          <p:cNvSpPr>
            <a:spLocks noGrp="1"/>
          </p:cNvSpPr>
          <p:nvPr>
            <p:ph type="ftr" sz="quarter" idx="11"/>
          </p:nvPr>
        </p:nvSpPr>
        <p:spPr>
          <a:xfrm>
            <a:off x="2640597" y="6377459"/>
            <a:ext cx="3836404" cy="365125"/>
          </a:xfrm>
        </p:spPr>
        <p:txBody>
          <a:bodyPr/>
          <a:lstStyle/>
          <a:p>
            <a:endParaRPr lang="ru-RU"/>
          </a:p>
        </p:txBody>
      </p:sp>
      <p:sp>
        <p:nvSpPr>
          <p:cNvPr id="6" name="Номер слайда 5"/>
          <p:cNvSpPr>
            <a:spLocks noGrp="1"/>
          </p:cNvSpPr>
          <p:nvPr>
            <p:ph type="sldNum" sz="quarter" idx="12"/>
          </p:nvPr>
        </p:nvSpPr>
        <p:spPr/>
        <p:txBody>
          <a:bodyPr/>
          <a:lstStyle/>
          <a:p>
            <a:fld id="{F5EDE34E-FE2B-4557-857E-EB35072E983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BC1190A-21CE-4E1A-B133-A6F04FC6642C}" type="datetimeFigureOut">
              <a:rPr lang="ru-RU" smtClean="0"/>
              <a:t>17.02.2013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5EDE34E-FE2B-4557-857E-EB35072E983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BC1190A-21CE-4E1A-B133-A6F04FC6642C}" type="datetimeFigureOut">
              <a:rPr lang="ru-RU" smtClean="0"/>
              <a:t>17.02.2013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5EDE34E-FE2B-4557-857E-EB35072E983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BC1190A-21CE-4E1A-B133-A6F04FC6642C}" type="datetimeFigureOut">
              <a:rPr lang="ru-RU" smtClean="0"/>
              <a:t>17.02.2013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5EDE34E-FE2B-4557-857E-EB35072E983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BC1190A-21CE-4E1A-B133-A6F04FC6642C}" type="datetimeFigureOut">
              <a:rPr lang="ru-RU" smtClean="0"/>
              <a:t>17.02.2013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5EDE34E-FE2B-4557-857E-EB35072E983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BC1190A-21CE-4E1A-B133-A6F04FC6642C}" type="datetimeFigureOut">
              <a:rPr lang="ru-RU" smtClean="0"/>
              <a:t>17.02.2013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5EDE34E-FE2B-4557-857E-EB35072E983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BC1190A-21CE-4E1A-B133-A6F04FC6642C}" type="datetimeFigureOut">
              <a:rPr lang="ru-RU" smtClean="0"/>
              <a:t>17.02.2013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5EDE34E-FE2B-4557-857E-EB35072E983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BC1190A-21CE-4E1A-B133-A6F04FC6642C}" type="datetimeFigureOut">
              <a:rPr lang="ru-RU" smtClean="0"/>
              <a:t>17.02.2013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5EDE34E-FE2B-4557-857E-EB35072E9830}" type="slidenum">
              <a:rPr lang="ru-RU" smtClean="0"/>
              <a:t>‹#›</a:t>
            </a:fld>
            <a:endParaRPr lang="ru-RU"/>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4BC1190A-21CE-4E1A-B133-A6F04FC6642C}" type="datetimeFigureOut">
              <a:rPr lang="ru-RU" smtClean="0"/>
              <a:t>17.02.2013</a:t>
            </a:fld>
            <a:endParaRPr lang="ru-RU"/>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ru-RU"/>
          </a:p>
        </p:txBody>
      </p:sp>
      <p:sp>
        <p:nvSpPr>
          <p:cNvPr id="7" name="Номер слайда 6"/>
          <p:cNvSpPr>
            <a:spLocks noGrp="1"/>
          </p:cNvSpPr>
          <p:nvPr>
            <p:ph type="sldNum" sz="quarter" idx="12"/>
          </p:nvPr>
        </p:nvSpPr>
        <p:spPr>
          <a:xfrm>
            <a:off x="8339328" y="1170432"/>
            <a:ext cx="733864" cy="201168"/>
          </a:xfrm>
        </p:spPr>
        <p:txBody>
          <a:bodyPr/>
          <a:lstStyle/>
          <a:p>
            <a:fld id="{F5EDE34E-FE2B-4557-857E-EB35072E983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4BC1190A-21CE-4E1A-B133-A6F04FC6642C}" type="datetimeFigureOut">
              <a:rPr lang="ru-RU" smtClean="0"/>
              <a:t>17.02.2013</a:t>
            </a:fld>
            <a:endParaRPr lang="ru-RU"/>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ru-RU"/>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5EDE34E-FE2B-4557-857E-EB35072E983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de-DE" dirty="0" smtClean="0"/>
              <a:t>Schwanke</a:t>
            </a:r>
            <a:endParaRPr lang="de-DE" dirty="0"/>
          </a:p>
        </p:txBody>
      </p:sp>
      <p:sp>
        <p:nvSpPr>
          <p:cNvPr id="3" name="Подзаголовок 2"/>
          <p:cNvSpPr>
            <a:spLocks noGrp="1"/>
          </p:cNvSpPr>
          <p:nvPr>
            <p:ph type="subTitle" idx="1"/>
          </p:nvPr>
        </p:nvSpPr>
        <p:spPr/>
        <p:txBody>
          <a:bodyPr/>
          <a:lstStyle/>
          <a:p>
            <a:r>
              <a:rPr lang="en-US" dirty="0" smtClean="0"/>
              <a:t>Was </a:t>
            </a:r>
            <a:r>
              <a:rPr lang="en-US" dirty="0" err="1" smtClean="0"/>
              <a:t>ist</a:t>
            </a:r>
            <a:r>
              <a:rPr lang="en-US" dirty="0" smtClean="0"/>
              <a:t> </a:t>
            </a:r>
            <a:r>
              <a:rPr lang="en-US" dirty="0" err="1" smtClean="0"/>
              <a:t>ein</a:t>
            </a:r>
            <a:r>
              <a:rPr lang="en-US" dirty="0" smtClean="0"/>
              <a:t> </a:t>
            </a:r>
            <a:r>
              <a:rPr lang="en-US" dirty="0" err="1" smtClean="0"/>
              <a:t>Schwank</a:t>
            </a:r>
            <a:r>
              <a:rPr lang="en-US" dirty="0" smtClean="0"/>
              <a:t>?</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1800" dirty="0" err="1" smtClean="0"/>
              <a:t>Der</a:t>
            </a:r>
            <a:r>
              <a:rPr lang="en-US" sz="1800" dirty="0" smtClean="0"/>
              <a:t> </a:t>
            </a:r>
            <a:r>
              <a:rPr lang="en-US" sz="1800" dirty="0" err="1" smtClean="0"/>
              <a:t>Schwank</a:t>
            </a:r>
            <a:r>
              <a:rPr lang="en-US" sz="1800" dirty="0" smtClean="0"/>
              <a:t> </a:t>
            </a:r>
            <a:r>
              <a:rPr lang="en-US" sz="1800" dirty="0" err="1" smtClean="0"/>
              <a:t>ist</a:t>
            </a:r>
            <a:r>
              <a:rPr lang="en-US" sz="1800" dirty="0" smtClean="0"/>
              <a:t> </a:t>
            </a:r>
            <a:r>
              <a:rPr lang="en-US" sz="1800" dirty="0" err="1" smtClean="0"/>
              <a:t>eine</a:t>
            </a:r>
            <a:r>
              <a:rPr lang="en-US" sz="1800" dirty="0" smtClean="0"/>
              <a:t> </a:t>
            </a:r>
            <a:r>
              <a:rPr lang="en-US" sz="1800" dirty="0" err="1" smtClean="0"/>
              <a:t>alte</a:t>
            </a:r>
            <a:r>
              <a:rPr lang="en-US" sz="1800" dirty="0" smtClean="0"/>
              <a:t> Form </a:t>
            </a:r>
            <a:r>
              <a:rPr lang="en-US" sz="1800" dirty="0" err="1" smtClean="0"/>
              <a:t>der</a:t>
            </a:r>
            <a:r>
              <a:rPr lang="en-US" sz="1800" dirty="0" smtClean="0"/>
              <a:t> </a:t>
            </a:r>
            <a:r>
              <a:rPr lang="en-US" sz="1800" dirty="0" err="1" smtClean="0"/>
              <a:t>satirischen</a:t>
            </a:r>
            <a:r>
              <a:rPr lang="en-US" sz="1800" dirty="0" smtClean="0"/>
              <a:t> </a:t>
            </a:r>
            <a:r>
              <a:rPr lang="en-US" sz="1800" dirty="0" err="1" smtClean="0"/>
              <a:t>Erzahlung</a:t>
            </a:r>
            <a:r>
              <a:rPr lang="en-US" sz="1800" dirty="0" smtClean="0"/>
              <a:t>,</a:t>
            </a:r>
            <a:r>
              <a:rPr lang="en-US" sz="1800" dirty="0" smtClean="0"/>
              <a:t> die in den 13-17</a:t>
            </a:r>
            <a:r>
              <a:rPr lang="en-US" dirty="0" smtClean="0"/>
              <a:t>. </a:t>
            </a:r>
            <a:r>
              <a:rPr lang="en-US" sz="1800" dirty="0" err="1" smtClean="0"/>
              <a:t>Jahrhunderten</a:t>
            </a:r>
            <a:r>
              <a:rPr lang="en-US" sz="1800" dirty="0" smtClean="0"/>
              <a:t>  in </a:t>
            </a:r>
            <a:r>
              <a:rPr lang="en-US" sz="1800" dirty="0" err="1" smtClean="0"/>
              <a:t>deutschsprachigen</a:t>
            </a:r>
            <a:r>
              <a:rPr lang="en-US" sz="1800" dirty="0" smtClean="0"/>
              <a:t> </a:t>
            </a:r>
            <a:r>
              <a:rPr lang="en-US" sz="1800" dirty="0" err="1" smtClean="0"/>
              <a:t>Landern</a:t>
            </a:r>
            <a:r>
              <a:rPr lang="en-US" sz="1800" dirty="0" smtClean="0"/>
              <a:t>  </a:t>
            </a:r>
            <a:r>
              <a:rPr lang="en-US" sz="1800" dirty="0" err="1" smtClean="0"/>
              <a:t>beliebt</a:t>
            </a:r>
            <a:r>
              <a:rPr lang="en-US" sz="1800" dirty="0" smtClean="0"/>
              <a:t> war.</a:t>
            </a:r>
            <a:endParaRPr lang="ru-RU" sz="18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907704" y="1484784"/>
            <a:ext cx="4824536" cy="537321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1600" dirty="0" err="1" smtClean="0"/>
              <a:t>Der</a:t>
            </a:r>
            <a:r>
              <a:rPr lang="en-US" sz="1600" dirty="0" smtClean="0"/>
              <a:t> </a:t>
            </a:r>
            <a:r>
              <a:rPr lang="en-US" sz="1600" dirty="0" err="1" smtClean="0"/>
              <a:t>Schwank</a:t>
            </a:r>
            <a:r>
              <a:rPr lang="en-US" sz="1600" dirty="0" smtClean="0"/>
              <a:t> </a:t>
            </a:r>
            <a:r>
              <a:rPr lang="en-US" sz="1600" dirty="0" err="1" smtClean="0"/>
              <a:t>zeigt</a:t>
            </a:r>
            <a:r>
              <a:rPr lang="en-US" sz="1600" dirty="0" smtClean="0"/>
              <a:t> in </a:t>
            </a:r>
            <a:r>
              <a:rPr lang="en-US" sz="1600" dirty="0" err="1" smtClean="0"/>
              <a:t>kurzer</a:t>
            </a:r>
            <a:r>
              <a:rPr lang="en-US" sz="1600" dirty="0" smtClean="0"/>
              <a:t> Form </a:t>
            </a:r>
            <a:r>
              <a:rPr lang="en-US" sz="1600" dirty="0" err="1" smtClean="0"/>
              <a:t>ein</a:t>
            </a:r>
            <a:r>
              <a:rPr lang="en-US" sz="1600" dirty="0" smtClean="0"/>
              <a:t> </a:t>
            </a:r>
            <a:r>
              <a:rPr lang="en-US" sz="1600" dirty="0" err="1" smtClean="0"/>
              <a:t>komisches</a:t>
            </a:r>
            <a:r>
              <a:rPr lang="en-US" sz="1600" dirty="0" smtClean="0"/>
              <a:t> </a:t>
            </a:r>
            <a:r>
              <a:rPr lang="en-US" sz="1600" dirty="0" err="1" smtClean="0"/>
              <a:t>Ereignis</a:t>
            </a:r>
            <a:r>
              <a:rPr lang="en-US" sz="1600" dirty="0" smtClean="0"/>
              <a:t>. Oft </a:t>
            </a:r>
            <a:r>
              <a:rPr lang="en-US" sz="1600" dirty="0" err="1" smtClean="0"/>
              <a:t>werden</a:t>
            </a:r>
            <a:r>
              <a:rPr lang="en-US" sz="1600" dirty="0" smtClean="0"/>
              <a:t> in </a:t>
            </a:r>
            <a:r>
              <a:rPr lang="en-US" sz="1600" dirty="0" err="1" smtClean="0"/>
              <a:t>Schwanken</a:t>
            </a:r>
            <a:r>
              <a:rPr lang="en-US" sz="1600" dirty="0" smtClean="0"/>
              <a:t> </a:t>
            </a:r>
            <a:r>
              <a:rPr lang="en-US" sz="1600" dirty="0" err="1" smtClean="0"/>
              <a:t>dumme</a:t>
            </a:r>
            <a:r>
              <a:rPr lang="en-US" sz="1600" dirty="0" smtClean="0"/>
              <a:t> </a:t>
            </a:r>
            <a:r>
              <a:rPr lang="en-US" sz="1600" dirty="0" err="1" smtClean="0"/>
              <a:t>Menschen</a:t>
            </a:r>
            <a:r>
              <a:rPr lang="en-US" sz="1600" dirty="0" smtClean="0"/>
              <a:t> </a:t>
            </a:r>
            <a:r>
              <a:rPr lang="en-US" sz="1600" dirty="0" err="1" smtClean="0"/>
              <a:t>verspottet</a:t>
            </a:r>
            <a:r>
              <a:rPr lang="ru-RU" sz="1600" dirty="0" smtClean="0"/>
              <a:t>( высмеиваются).</a:t>
            </a:r>
            <a:r>
              <a:rPr lang="en-US" sz="1600" dirty="0" smtClean="0"/>
              <a:t>Die Schwanke </a:t>
            </a:r>
            <a:r>
              <a:rPr lang="en-US" sz="1600" dirty="0" err="1" smtClean="0"/>
              <a:t>entstanden</a:t>
            </a:r>
            <a:r>
              <a:rPr lang="en-US" sz="1600" dirty="0" smtClean="0"/>
              <a:t> </a:t>
            </a:r>
            <a:r>
              <a:rPr lang="en-US" sz="1600" dirty="0" err="1" smtClean="0"/>
              <a:t>im</a:t>
            </a:r>
            <a:r>
              <a:rPr lang="en-US" sz="1600" dirty="0" smtClean="0"/>
              <a:t> </a:t>
            </a:r>
            <a:r>
              <a:rPr lang="en-US" sz="1600" dirty="0" err="1" smtClean="0"/>
              <a:t>Volke</a:t>
            </a:r>
            <a:r>
              <a:rPr lang="en-US" sz="1600" dirty="0" smtClean="0"/>
              <a:t>, </a:t>
            </a:r>
            <a:r>
              <a:rPr lang="en-US" sz="1600" dirty="0" err="1" smtClean="0"/>
              <a:t>berichtet</a:t>
            </a:r>
            <a:r>
              <a:rPr lang="en-US" sz="1600" dirty="0" smtClean="0"/>
              <a:t> </a:t>
            </a:r>
            <a:r>
              <a:rPr lang="en-US" sz="1600" dirty="0" err="1" smtClean="0"/>
              <a:t>mit</a:t>
            </a:r>
            <a:r>
              <a:rPr lang="en-US" sz="1600" dirty="0" smtClean="0"/>
              <a:t> Humor </a:t>
            </a:r>
            <a:r>
              <a:rPr lang="en-US" sz="1600" dirty="0" err="1" smtClean="0"/>
              <a:t>uber</a:t>
            </a:r>
            <a:r>
              <a:rPr lang="en-US" sz="1600" dirty="0" smtClean="0"/>
              <a:t> die </a:t>
            </a:r>
            <a:r>
              <a:rPr lang="en-US" sz="1600" dirty="0" err="1" smtClean="0"/>
              <a:t>Probleme</a:t>
            </a:r>
            <a:r>
              <a:rPr lang="en-US" sz="1600" dirty="0" smtClean="0"/>
              <a:t>, </a:t>
            </a:r>
            <a:r>
              <a:rPr lang="en-US" sz="1600" dirty="0" smtClean="0"/>
              <a:t>d</a:t>
            </a:r>
            <a:r>
              <a:rPr lang="en-US" sz="1600" dirty="0" smtClean="0"/>
              <a:t>ie die </a:t>
            </a:r>
            <a:r>
              <a:rPr lang="en-US" sz="1600" dirty="0" err="1" smtClean="0"/>
              <a:t>Menschen</a:t>
            </a:r>
            <a:r>
              <a:rPr lang="en-US" sz="1600" dirty="0" smtClean="0"/>
              <a:t> </a:t>
            </a:r>
            <a:r>
              <a:rPr lang="en-US" sz="1600" dirty="0" err="1" smtClean="0"/>
              <a:t>bewegten</a:t>
            </a:r>
            <a:r>
              <a:rPr lang="ru-RU" sz="1600" dirty="0" smtClean="0"/>
              <a:t>(волновали).</a:t>
            </a:r>
            <a:endParaRPr lang="ru-RU" sz="16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403648" y="1412776"/>
            <a:ext cx="6336704" cy="544522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2800" dirty="0" smtClean="0"/>
              <a:t>Man </a:t>
            </a:r>
            <a:r>
              <a:rPr lang="en-US" sz="2800" dirty="0" err="1" smtClean="0"/>
              <a:t>erzahlte</a:t>
            </a:r>
            <a:r>
              <a:rPr lang="en-US" sz="2800" dirty="0" smtClean="0"/>
              <a:t> </a:t>
            </a:r>
            <a:r>
              <a:rPr lang="en-US" sz="2800" dirty="0" err="1" smtClean="0"/>
              <a:t>sie</a:t>
            </a:r>
            <a:r>
              <a:rPr lang="en-US" sz="2800" dirty="0" smtClean="0"/>
              <a:t> in </a:t>
            </a:r>
            <a:r>
              <a:rPr lang="en-US" sz="2800" dirty="0" err="1" smtClean="0"/>
              <a:t>Prosa</a:t>
            </a:r>
            <a:r>
              <a:rPr lang="en-US" sz="2800" dirty="0" smtClean="0"/>
              <a:t> und </a:t>
            </a:r>
            <a:r>
              <a:rPr lang="en-US" sz="2800" dirty="0" err="1" smtClean="0"/>
              <a:t>Versen</a:t>
            </a:r>
            <a:r>
              <a:rPr lang="ru-RU" sz="2800" dirty="0" smtClean="0"/>
              <a:t>( в стихах).</a:t>
            </a:r>
            <a:endParaRPr lang="ru-RU" sz="2800"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907703" y="1772816"/>
            <a:ext cx="5184577" cy="4536504"/>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dirty="0" smtClean="0"/>
              <a:t>Die </a:t>
            </a:r>
            <a:r>
              <a:rPr lang="en-US" sz="2800" dirty="0" err="1" smtClean="0"/>
              <a:t>bekantesten</a:t>
            </a:r>
            <a:r>
              <a:rPr lang="en-US" sz="2800" dirty="0" smtClean="0"/>
              <a:t> Schwanke </a:t>
            </a:r>
            <a:r>
              <a:rPr lang="en-US" sz="2800" dirty="0" err="1" smtClean="0"/>
              <a:t>sind</a:t>
            </a:r>
            <a:r>
              <a:rPr lang="en-US" sz="2800" dirty="0" smtClean="0"/>
              <a:t> die </a:t>
            </a:r>
            <a:r>
              <a:rPr lang="en-US" sz="2800" dirty="0" err="1" smtClean="0"/>
              <a:t>Volksbucher</a:t>
            </a:r>
            <a:r>
              <a:rPr lang="en-US" sz="2800" dirty="0" smtClean="0"/>
              <a:t> von Till </a:t>
            </a:r>
            <a:r>
              <a:rPr lang="en-US" sz="2800" dirty="0" err="1" smtClean="0"/>
              <a:t>Eulenspiegel</a:t>
            </a:r>
            <a:r>
              <a:rPr lang="en-US" sz="2800" dirty="0" smtClean="0"/>
              <a:t> und ” Die </a:t>
            </a:r>
            <a:r>
              <a:rPr lang="en-US" sz="2800" dirty="0" err="1" smtClean="0"/>
              <a:t>Schildburger</a:t>
            </a:r>
            <a:r>
              <a:rPr lang="en-US" sz="2800" dirty="0" smtClean="0"/>
              <a:t>”</a:t>
            </a:r>
            <a:endParaRPr lang="ru-RU" sz="2800"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979712" y="1700808"/>
            <a:ext cx="5184577" cy="4464496"/>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_dlc_DocId xmlns="c71519f2-859d-46c1-a1b6-2941efed936d">T4CTUPCNHN5M-715012605-9</_dlc_DocId>
    <_dlc_DocIdUrl xmlns="c71519f2-859d-46c1-a1b6-2941efed936d">
      <Url>http://edu-sps.koiro.local/chuhloma/metod/dist/_layouts/15/DocIdRedir.aspx?ID=T4CTUPCNHN5M-715012605-9</Url>
      <Description>T4CTUPCNHN5M-715012605-9</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Документ" ma:contentTypeID="0x01010088390C8C92E9E8459018D9ED1665FD2F" ma:contentTypeVersion="1" ma:contentTypeDescription="Создание документа." ma:contentTypeScope="" ma:versionID="42b9c2eb02103a74cb01577535cde55b">
  <xsd:schema xmlns:xsd="http://www.w3.org/2001/XMLSchema" xmlns:xs="http://www.w3.org/2001/XMLSchema" xmlns:p="http://schemas.microsoft.com/office/2006/metadata/properties" xmlns:ns2="c71519f2-859d-46c1-a1b6-2941efed936d" targetNamespace="http://schemas.microsoft.com/office/2006/metadata/properties" ma:root="true" ma:fieldsID="ffa5264f57cd45d0824f5e35b57f2a87" ns2:_="">
    <xsd:import namespace="c71519f2-859d-46c1-a1b6-2941efed936d"/>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1519f2-859d-46c1-a1b6-2941efed936d"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A98924E-2BC3-42EC-A636-DE5094D115C8}"/>
</file>

<file path=customXml/itemProps2.xml><?xml version="1.0" encoding="utf-8"?>
<ds:datastoreItem xmlns:ds="http://schemas.openxmlformats.org/officeDocument/2006/customXml" ds:itemID="{A72ADA50-13F7-4153-A7B1-FBBA6BE8F9ED}"/>
</file>

<file path=customXml/itemProps3.xml><?xml version="1.0" encoding="utf-8"?>
<ds:datastoreItem xmlns:ds="http://schemas.openxmlformats.org/officeDocument/2006/customXml" ds:itemID="{7B1EDB81-C9C1-40D2-9095-2F23B29A7EF6}"/>
</file>

<file path=customXml/itemProps4.xml><?xml version="1.0" encoding="utf-8"?>
<ds:datastoreItem xmlns:ds="http://schemas.openxmlformats.org/officeDocument/2006/customXml" ds:itemID="{0CCC2FB9-E1A6-4407-9790-0A91BBB209C4}"/>
</file>

<file path=docProps/app.xml><?xml version="1.0" encoding="utf-8"?>
<Properties xmlns="http://schemas.openxmlformats.org/officeDocument/2006/extended-properties" xmlns:vt="http://schemas.openxmlformats.org/officeDocument/2006/docPropsVTypes">
  <Template>Module</Template>
  <TotalTime>69</TotalTime>
  <Words>92</Words>
  <Application>Microsoft Office PowerPoint</Application>
  <PresentationFormat>Экран (4:3)</PresentationFormat>
  <Paragraphs>6</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Модульная</vt:lpstr>
      <vt:lpstr>Schwanke</vt:lpstr>
      <vt:lpstr>Der Schwank ist eine alte Form der satirischen Erzahlung, die in den 13-17. Jahrhunderten  in deutschsprachigen Landern  beliebt war.</vt:lpstr>
      <vt:lpstr>Der Schwank zeigt in kurzer Form ein komisches Ereignis. Oft werden in Schwanken dumme Menschen verspottet( высмеиваются).Die Schwanke entstanden im Volke, berichtet mit Humor uber die Probleme, die die Menschen bewegten(волновали).</vt:lpstr>
      <vt:lpstr>Man erzahlte sie in Prosa und Versen( в стихах).</vt:lpstr>
      <vt:lpstr>Die bekantesten Schwanke sind die Volksbucher von Till Eulenspiegel und ” Die Schildburger”</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Schwanke</dc:title>
  <dc:creator>Людмила</dc:creator>
  <cp:lastModifiedBy>Людмила</cp:lastModifiedBy>
  <cp:revision>7</cp:revision>
  <dcterms:created xsi:type="dcterms:W3CDTF">2013-02-17T16:43:09Z</dcterms:created>
  <dcterms:modified xsi:type="dcterms:W3CDTF">2013-02-17T17:52:26Z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0x01010088390C8C92E9E8459018D9ED1665FD2F</vt:lpwstr>
  </property>
  <property fmtid="{D5CDD505-2E9C-101B-9397-08002B2CF9AE}" pid="3" name="_dlc_DocIdItemGuid">
    <vt:lpwstr>9abc166d-3618-4b72-849d-2fd4e54e966a</vt:lpwstr>
  </property>
</Properties>
</file>