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311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8000" b="1" i="1" dirty="0" smtClean="0"/>
              <a:t>Nikolaustag</a:t>
            </a:r>
            <a:endParaRPr lang="ru-RU" sz="8000" b="1" i="1" dirty="0"/>
          </a:p>
        </p:txBody>
      </p:sp>
      <p:pic>
        <p:nvPicPr>
          <p:cNvPr id="6" name="Picture 10" descr="stie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500570"/>
            <a:ext cx="1008062" cy="1800225"/>
          </a:xfrm>
          <a:prstGeom prst="rect">
            <a:avLst/>
          </a:prstGeom>
          <a:noFill/>
        </p:spPr>
      </p:pic>
      <p:pic>
        <p:nvPicPr>
          <p:cNvPr id="7" name="Picture 5" descr="haus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500570"/>
            <a:ext cx="2038350" cy="1905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71480"/>
            <a:ext cx="4786346" cy="15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linie15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14752"/>
            <a:ext cx="7667625" cy="76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smtClean="0"/>
              <a:t>Advent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Die Vorbereitung </a:t>
            </a:r>
            <a:r>
              <a:rPr lang="de-DE" dirty="0" smtClean="0"/>
              <a:t>zu Weihnachten beginnt schon Anfang Dezember.</a:t>
            </a:r>
          </a:p>
          <a:p>
            <a:r>
              <a:rPr lang="de-DE" dirty="0" smtClean="0"/>
              <a:t>Vier Wochen vor Weihnachten beginnt der Advent.</a:t>
            </a:r>
          </a:p>
          <a:p>
            <a:r>
              <a:rPr lang="de-DE" dirty="0" smtClean="0"/>
              <a:t>Die Menschen schmücken ihre Wohnungen mit Weihnachtsdekoration.</a:t>
            </a:r>
          </a:p>
          <a:p>
            <a:r>
              <a:rPr lang="de-DE" dirty="0" smtClean="0"/>
              <a:t>Die Eltern kaufen für ihre Kinder Adventskalender.</a:t>
            </a:r>
          </a:p>
          <a:p>
            <a:r>
              <a:rPr lang="de-DE" dirty="0" smtClean="0"/>
              <a:t>In jedem Haus findet man einen Adventskranz.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3" descr="glocken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1655763" cy="1479550"/>
          </a:xfrm>
          <a:prstGeom prst="rect">
            <a:avLst/>
          </a:prstGeom>
          <a:noFill/>
        </p:spPr>
      </p:pic>
      <p:pic>
        <p:nvPicPr>
          <p:cNvPr id="2051" name="Picture 3" descr="D:\Юлия\Работа\АНИМАШКИ\Новый Год\Новогодняя символика\image0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072074"/>
            <a:ext cx="1219454" cy="142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 smtClean="0"/>
              <a:t>Nikolaustag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Am 6. Dezember feiert man in Deutschland den Nikolaustag.                         Dieser Tag bringt den Jungen und Mädchen viel Freude.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352800" cy="464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i="1" dirty="0" smtClean="0"/>
              <a:t>Was hat </a:t>
            </a:r>
            <a:r>
              <a:rPr lang="en-US" sz="6000" b="1" i="1" dirty="0" err="1" smtClean="0"/>
              <a:t>der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Nikolaus</a:t>
            </a:r>
            <a:r>
              <a:rPr lang="en-US" sz="6000" b="1" i="1" dirty="0" smtClean="0"/>
              <a:t> in </a:t>
            </a:r>
            <a:r>
              <a:rPr lang="en-US" sz="6000" b="1" i="1" dirty="0" err="1" smtClean="0"/>
              <a:t>seinem</a:t>
            </a:r>
            <a:r>
              <a:rPr lang="en-US" sz="6000" b="1" i="1" dirty="0" smtClean="0"/>
              <a:t> Sack?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2194560"/>
            <a:ext cx="3657600" cy="466344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Äpfel</a:t>
            </a:r>
          </a:p>
          <a:p>
            <a:r>
              <a:rPr lang="de-DE" sz="3600" dirty="0" smtClean="0"/>
              <a:t>Nüsse</a:t>
            </a:r>
          </a:p>
          <a:p>
            <a:r>
              <a:rPr lang="de-DE" sz="3600" dirty="0" smtClean="0"/>
              <a:t>Konfekt</a:t>
            </a:r>
          </a:p>
          <a:p>
            <a:r>
              <a:rPr lang="de-DE" sz="3600" dirty="0" smtClean="0"/>
              <a:t>Kuchen</a:t>
            </a:r>
          </a:p>
          <a:p>
            <a:r>
              <a:rPr lang="de-DE" sz="3600" dirty="0" smtClean="0"/>
              <a:t>Kekse</a:t>
            </a:r>
          </a:p>
          <a:p>
            <a:r>
              <a:rPr lang="de-DE" sz="3600" dirty="0" smtClean="0"/>
              <a:t>Spielzeug</a:t>
            </a:r>
            <a:endParaRPr lang="ru-RU" sz="36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4148136" cy="4809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b="1" i="1" dirty="0" smtClean="0"/>
              <a:t>Wessen Stiefel bleiben leer?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43050"/>
            <a:ext cx="4071966" cy="4929222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Das sind die Stiefel der bösen Kinder. Zur Strafe bekommen sie eine Rute.</a:t>
            </a:r>
          </a:p>
          <a:p>
            <a:r>
              <a:rPr lang="de-DE" dirty="0" smtClean="0"/>
              <a:t>Manchmal wird der Nikolaus von einem Helfer begleitet, der </a:t>
            </a:r>
            <a:r>
              <a:rPr lang="de-DE" u="sng" dirty="0" smtClean="0">
                <a:solidFill>
                  <a:srgbClr val="C00000"/>
                </a:solidFill>
              </a:rPr>
              <a:t>Knecht Ruprecht </a:t>
            </a:r>
            <a:r>
              <a:rPr lang="de-DE" dirty="0" smtClean="0"/>
              <a:t>heißt.      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Schrecken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Kinder und hat die </a:t>
            </a:r>
            <a:r>
              <a:rPr lang="en-US" dirty="0" err="1" smtClean="0"/>
              <a:t>Aufgabe</a:t>
            </a:r>
            <a:r>
              <a:rPr lang="en-US" dirty="0" smtClean="0"/>
              <a:t>, die </a:t>
            </a:r>
            <a:r>
              <a:rPr lang="en-US" dirty="0" err="1" smtClean="0"/>
              <a:t>Bösen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bestrafen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32" y="1346438"/>
            <a:ext cx="3000396" cy="5133208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b="1" i="1" dirty="0" smtClean="0"/>
              <a:t>Eine alte schöne Tradition…</a:t>
            </a:r>
            <a:endParaRPr lang="ru-RU" sz="6000" b="1" i="1" dirty="0"/>
          </a:p>
        </p:txBody>
      </p:sp>
      <p:pic>
        <p:nvPicPr>
          <p:cNvPr id="6" name="Picture 5" descr="C:\Documents and Settings\Рома\Мои документы\Мои рисунки\oboi_podarki3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2689242" y="2000250"/>
            <a:ext cx="4991066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390C8C92E9E8459018D9ED1665FD2F" ma:contentTypeVersion="1" ma:contentTypeDescription="Создание документа." ma:contentTypeScope="" ma:versionID="42b9c2eb02103a74cb01577535cde55b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T4CTUPCNHN5M-715012605-6</_dlc_DocId>
    <_dlc_DocIdUrl xmlns="c71519f2-859d-46c1-a1b6-2941efed936d">
      <Url>http://edu-sps.koiro.local/chuhloma/metod/dist/_layouts/15/DocIdRedir.aspx?ID=T4CTUPCNHN5M-715012605-6</Url>
      <Description>T4CTUPCNHN5M-715012605-6</Description>
    </_dlc_DocIdUrl>
  </documentManagement>
</p:properties>
</file>

<file path=customXml/itemProps1.xml><?xml version="1.0" encoding="utf-8"?>
<ds:datastoreItem xmlns:ds="http://schemas.openxmlformats.org/officeDocument/2006/customXml" ds:itemID="{2C7F7626-267D-489D-8B7E-168AB2335B12}"/>
</file>

<file path=customXml/itemProps2.xml><?xml version="1.0" encoding="utf-8"?>
<ds:datastoreItem xmlns:ds="http://schemas.openxmlformats.org/officeDocument/2006/customXml" ds:itemID="{5813105B-ADE2-4228-A49C-160301E3E1C2}"/>
</file>

<file path=customXml/itemProps3.xml><?xml version="1.0" encoding="utf-8"?>
<ds:datastoreItem xmlns:ds="http://schemas.openxmlformats.org/officeDocument/2006/customXml" ds:itemID="{0EEFD581-1C43-443B-A3D2-ED74CA3ADEDF}"/>
</file>

<file path=customXml/itemProps4.xml><?xml version="1.0" encoding="utf-8"?>
<ds:datastoreItem xmlns:ds="http://schemas.openxmlformats.org/officeDocument/2006/customXml" ds:itemID="{5AC17789-11E2-4D2E-9EB3-1EF7FF9939A8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</TotalTime>
  <Words>134</Words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Nikolaustag</vt:lpstr>
      <vt:lpstr>Advent</vt:lpstr>
      <vt:lpstr>Nikolaustag</vt:lpstr>
      <vt:lpstr>Was hat der Nikolaus in seinem Sack?</vt:lpstr>
      <vt:lpstr>Wessen Stiefel bleiben leer?</vt:lpstr>
      <vt:lpstr>Eine alte schöne Tradition…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Nikolaustag</dc:title>
  <cp:lastModifiedBy>User</cp:lastModifiedBy>
  <cp:revision>21</cp:revision>
  <dcterms:modified xsi:type="dcterms:W3CDTF">2010-12-05T23:35:07Z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0x01010088390C8C92E9E8459018D9ED1665FD2F</vt:lpwstr>
  </property>
  <property fmtid="{D5CDD505-2E9C-101B-9397-08002B2CF9AE}" pid="3" name="_dlc_DocIdItemGuid">
    <vt:lpwstr>7e0a4348-3d4d-4d7d-ab24-ac0780e64237</vt:lpwstr>
  </property>
</Properties>
</file>