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320" r:id="rId3"/>
    <p:sldId id="288" r:id="rId4"/>
    <p:sldId id="324" r:id="rId5"/>
    <p:sldId id="330" r:id="rId6"/>
    <p:sldId id="331" r:id="rId7"/>
    <p:sldId id="338" r:id="rId8"/>
    <p:sldId id="298" r:id="rId9"/>
    <p:sldId id="311" r:id="rId10"/>
    <p:sldId id="303" r:id="rId11"/>
    <p:sldId id="299" r:id="rId12"/>
    <p:sldId id="339" r:id="rId13"/>
    <p:sldId id="312" r:id="rId14"/>
    <p:sldId id="337" r:id="rId15"/>
    <p:sldId id="332" r:id="rId16"/>
    <p:sldId id="333" r:id="rId17"/>
    <p:sldId id="33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93" autoAdjust="0"/>
  </p:normalViewPr>
  <p:slideViewPr>
    <p:cSldViewPr>
      <p:cViewPr varScale="1">
        <p:scale>
          <a:sx n="65" d="100"/>
          <a:sy n="65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3119C-FB9D-46BD-B0BA-B96D3DB1FC9F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DBFDF-879A-404E-A1DD-16839D03F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AF73-F63C-42AC-859A-746E534BFC53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3B131-F7B5-4504-98D8-BB7E011A5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AA850-F15D-4A79-993E-089ED649F725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9BDD-B583-4746-B674-9EA29E162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2160-F960-4085-BF07-D2EE586AC5BB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538F-FFBE-49C1-859C-A18570514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7F50-AD3F-4815-B819-6263C8F08FEE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9453-1459-4914-AFAD-46180A663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12ABB9-9CF0-44EA-AFD2-444D41B8DF2D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D31E97-FD4B-4CFC-8B0F-8E2E2CE78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9445EC-A01F-4CBA-8CAE-A9C26AE8E022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E48423-FFCA-4E01-81B5-B7443E0B6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F9D4-9E6C-42E9-9AFC-5E172C3CDFB4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DACE-917F-4899-BE15-7D797DC80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D6D9-EEA3-43E7-903D-421B445DC283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D1F4-ACBB-4630-8454-474EDB051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F0D0945-A505-4B1D-A176-DA55E6F5253C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891C41D-70E1-4556-812B-5241921D9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3993" r:id="rId3"/>
    <p:sldLayoutId id="2147483994" r:id="rId4"/>
    <p:sldLayoutId id="2147483995" r:id="rId5"/>
    <p:sldLayoutId id="2147484000" r:id="rId6"/>
    <p:sldLayoutId id="2147484001" r:id="rId7"/>
    <p:sldLayoutId id="2147483996" r:id="rId8"/>
    <p:sldLayoutId id="214748399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duportal44.ru/chuhloma/jarov/DocLib/&#1091;&#1095;&#1072;&#1097;&#1080;&#1077;&#1089;&#1103;/Recoverd_jpg_file(245)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Настя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214290"/>
            <a:ext cx="63163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МБОУ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Жаровская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основная школа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285992"/>
            <a:ext cx="644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Творческий отчёт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3714752"/>
            <a:ext cx="43266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учителя математики</a:t>
            </a:r>
          </a:p>
          <a:p>
            <a:pPr lvl="0"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Волковой И.М.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5857892"/>
            <a:ext cx="13394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2012г.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7" descr="D:\24 февраля масленица фото\P1000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480029" cy="278608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C:\Documents and Settings\Пользователь\Мои документы\ФОТО\24 февраля ярмарка\SAM_0089.JPG"/>
          <p:cNvPicPr>
            <a:picLocks noChangeAspect="1" noChangeArrowheads="1"/>
          </p:cNvPicPr>
          <p:nvPr/>
        </p:nvPicPr>
        <p:blipFill>
          <a:blip r:embed="rId3" cstate="print"/>
          <a:srcRect r="-128"/>
          <a:stretch>
            <a:fillRect/>
          </a:stretch>
        </p:blipFill>
        <p:spPr bwMode="auto">
          <a:xfrm>
            <a:off x="357185" y="928670"/>
            <a:ext cx="3357559" cy="257174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285728"/>
            <a:ext cx="40855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Широкая  Масленица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85728"/>
            <a:ext cx="18182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Ярмарка </a:t>
            </a:r>
          </a:p>
        </p:txBody>
      </p:sp>
      <p:pic>
        <p:nvPicPr>
          <p:cNvPr id="7" name="Picture 4" descr="IMG_03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928670"/>
            <a:ext cx="3500462" cy="2428892"/>
          </a:xfrm>
          <a:prstGeom prst="round2Diag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pic>
        <p:nvPicPr>
          <p:cNvPr id="8" name="Picture 5" descr="IMG_03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500438"/>
            <a:ext cx="2807127" cy="3143248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285728"/>
            <a:ext cx="314387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Акция 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«Ветеран </a:t>
            </a:r>
          </a:p>
          <a:p>
            <a:pPr algn="ctr">
              <a:defRPr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живет </a:t>
            </a: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рядом» </a:t>
            </a:r>
          </a:p>
        </p:txBody>
      </p:sp>
      <p:pic>
        <p:nvPicPr>
          <p:cNvPr id="6" name="Picture 4" descr="Отсканировано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2714644" cy="2200275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10005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88" y="4286256"/>
            <a:ext cx="4468790" cy="2214577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Прямоугольник 9"/>
          <p:cNvSpPr/>
          <p:nvPr/>
        </p:nvSpPr>
        <p:spPr>
          <a:xfrm>
            <a:off x="4929190" y="285728"/>
            <a:ext cx="351820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  </a:t>
            </a:r>
          </a:p>
          <a:p>
            <a:pPr algn="ctr" eaLnBrk="0" hangingPunct="0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Моя малая Родина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4033836" cy="2214578"/>
          </a:xfrm>
          <a:prstGeom prst="snipRound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4157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Спортсмен года - 2012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3" descr="D:\фото спортсмен года 2012\P101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1"/>
            <a:ext cx="3214684" cy="250032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фото спортсмен года 2012\P101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71942"/>
            <a:ext cx="3389662" cy="250033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43504" y="214290"/>
            <a:ext cx="35945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Легкоатлетический</a:t>
            </a:r>
          </a:p>
          <a:p>
            <a:pPr algn="ctr">
              <a:defRPr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кросс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3" descr="C:\Documents and Settings\пользователь\Мои документы\фото\Школьное фото\S63042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71942"/>
            <a:ext cx="3643338" cy="2454270"/>
          </a:xfrm>
          <a:prstGeom prst="round2DiagRect">
            <a:avLst/>
          </a:prstGeom>
          <a:noFill/>
          <a:ln w="38100" cmpd="thickThin">
            <a:noFill/>
            <a:miter lim="800000"/>
            <a:headEnd/>
            <a:tailEnd/>
          </a:ln>
        </p:spPr>
      </p:pic>
      <p:pic>
        <p:nvPicPr>
          <p:cNvPr id="9" name="Picture 3" descr="C:\Documents and Settings\пользователь\Мои документы\фото\фото школьников\9 класс (ИГА) 042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072066" y="1214422"/>
            <a:ext cx="3602035" cy="2539291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10009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419" y="3786190"/>
            <a:ext cx="2678903" cy="2857496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28360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Аллея Памяти </a:t>
            </a:r>
          </a:p>
        </p:txBody>
      </p:sp>
      <p:pic>
        <p:nvPicPr>
          <p:cNvPr id="5" name="Picture 5" descr="P1000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2643206" cy="2928958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9" name="Прямоугольник 8"/>
          <p:cNvSpPr/>
          <p:nvPr/>
        </p:nvSpPr>
        <p:spPr>
          <a:xfrm>
            <a:off x="4929190" y="214290"/>
            <a:ext cx="373377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Военно-спортивная</a:t>
            </a:r>
          </a:p>
          <a:p>
            <a:pPr algn="ctr">
              <a:defRPr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Игра «Зарница» 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8" descr="C:\Users\телемакс\Pictures\Мои фото\Я и мои друзья\А это мы.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357298"/>
            <a:ext cx="3048000" cy="228600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12875"/>
            <a:ext cx="3240088" cy="4608513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D6ECFF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12875"/>
            <a:ext cx="3429000" cy="4608513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D6ECFF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6" name="Прямоугольник 5"/>
          <p:cNvSpPr/>
          <p:nvPr/>
        </p:nvSpPr>
        <p:spPr>
          <a:xfrm>
            <a:off x="1428728" y="285728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Областная олимпиада «Созвездие»  </a:t>
            </a:r>
          </a:p>
          <a:p>
            <a:pPr algn="ctr" eaLnBrk="1" hangingPunct="1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Проект «Чухломское озеро»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357166"/>
            <a:ext cx="71438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Проводила родительские собрания, где знакомила родителей с успеваемостью и поведением их детей в школе, а также выступала с докладами «Воспитание ответственности», «Компьютер – друг или враг», «Режим – это только средство», «Как избежать конфликтов с детьми».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199" y="3285825"/>
            <a:ext cx="5659825" cy="2857819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7258" y="285728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Являюсь заведующим учебным кабинетом математики.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кабинете имеются рабочие стенды, которые регулярно обновляются. Постоянным   является стенд по   государственной итоговой аттестации. Ведется работа по накоплению раздаточного материала (тесты, практические и контрольные задания по математике).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03627"/>
            <a:ext cx="6215106" cy="3297207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1142984"/>
            <a:ext cx="72152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Профессиональные качества учителя – это не раз и навсегда заготовленная информация, а сама способность к живой мысли, к постоянному самосовершенствованию. Огонь разжигается огнем, личность формируется личностью. Нельзя дать другому того, чего не имеешь сам. Поэтому только учитель всегда готов к непрерывному самообразованию и самовоспитанию, ибо личность учителя – основное условие и средство успеха педагогического процесса.</a:t>
            </a: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285728"/>
            <a:ext cx="29795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Заключение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0" y="1714500"/>
            <a:ext cx="73294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57166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быть хорошим преподавателем,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нужно любить то, что преподаешь,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любить тех, кому преподаешь.</a:t>
            </a:r>
          </a:p>
          <a:p>
            <a:pPr algn="r">
              <a:lnSpc>
                <a:spcPct val="150000"/>
              </a:lnSpc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В. Ключевский </a:t>
            </a:r>
          </a:p>
          <a:p>
            <a:endParaRPr lang="ru-RU" dirty="0"/>
          </a:p>
        </p:txBody>
      </p:sp>
      <p:pic>
        <p:nvPicPr>
          <p:cNvPr id="15365" name="Picture 5" descr="C:\Documents and Settings\Настя\Мои документы\Мои рисунки\дети.bmp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7422" y="2714620"/>
            <a:ext cx="3786214" cy="3640480"/>
          </a:xfrm>
          <a:prstGeom prst="snip2Diag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Рисунок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72" b="7894"/>
          <a:stretch>
            <a:fillRect/>
          </a:stretch>
        </p:blipFill>
        <p:spPr bwMode="auto">
          <a:xfrm>
            <a:off x="142844" y="1386913"/>
            <a:ext cx="4572000" cy="3685161"/>
          </a:xfrm>
          <a:prstGeom prst="snip2Diag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6314" y="1071546"/>
            <a:ext cx="4357686" cy="4190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своей работе я стараюсь использовать творческий подход к подготовке и проведению уроков, внеклассных мероприятий. Провожу, как традиционные формы урока, так и нетрадиционные. Например: урок-путешествие в 6 классе.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285728"/>
            <a:ext cx="850112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Мне нравится проводить интегрированные уроки, где включается связь с другими предметами.  Например, урок в 7 классе «Взаимное расположение графиков линейных функций»  я связала с информатикой. 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Проводились также внеклассные мероприятия по предмету, такие как: «История, математика и космонавтика», «Математика и бизнес». 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уроках и внеклассных мероприятиях использую компьютерные технологии.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191400"/>
            <a:ext cx="6572264" cy="3237996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57752" y="500042"/>
            <a:ext cx="4071966" cy="603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 года в год в школе стало традицией проводить предметные недели. Каждый год провожу  предметную неделю по математике, стараясь охватить всех учащихся школы, даже начальные классы. Во время недели выпускаются тематические стенгазеты с различными ребусами, кроссвордами, занимательными задачами.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1638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214842" cy="5982092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42852"/>
            <a:ext cx="85011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Являюсь классным руководителем 7-8 классов.  Проводила классные часы на темы «Всему начало – отчий дом», «Учитесь познавать людей», «Моё место в природе», «Здоровье – бесценное богатство»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Помимо классных часов проводились  различные экскурсии, выпускались классные стенгазеты. Также велась тимуровская работа. </a:t>
            </a:r>
          </a:p>
          <a:p>
            <a:endParaRPr lang="ru-RU" dirty="0"/>
          </a:p>
        </p:txBody>
      </p:sp>
      <p:pic>
        <p:nvPicPr>
          <p:cNvPr id="3" name="Picture 2" descr="C:\Users\телемакс\Pictures\Мои фото\школа\школьные мероприятия\P100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00570"/>
            <a:ext cx="3286148" cy="2286016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4" name="Picture 4" descr="I:\фото для МО\P1000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71678"/>
            <a:ext cx="3286148" cy="2286016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7" name="Picture 2" descr="I:\фото\Школьники у Св.-Покр. храма\IMG_7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500570"/>
            <a:ext cx="3286148" cy="2286016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003430"/>
            <a:ext cx="3562740" cy="2354264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2852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Вместе с учащимися участвовала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 всех школьных мероприятиях: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71546"/>
            <a:ext cx="258756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Осенний бал </a:t>
            </a:r>
          </a:p>
        </p:txBody>
      </p:sp>
      <p:pic>
        <p:nvPicPr>
          <p:cNvPr id="6" name="Picture 5" descr="C:\Documents and Settings\Пользователь\Мои документы\ФОТО\поделки из овощей\P1000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751444" cy="192882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6314" y="1071546"/>
            <a:ext cx="315573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Мамин праздник</a:t>
            </a:r>
          </a:p>
        </p:txBody>
      </p:sp>
      <p:pic>
        <p:nvPicPr>
          <p:cNvPr id="9" name="Picture 7" descr="P10003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126996" cy="2357454"/>
          </a:xfrm>
          <a:prstGeom prst="round2Diag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pic>
        <p:nvPicPr>
          <p:cNvPr id="10" name="Picture 4" descr="P10003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71942"/>
            <a:ext cx="3203570" cy="2471696"/>
          </a:xfrm>
          <a:prstGeom prst="round2Diag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71876"/>
            <a:ext cx="2357454" cy="323689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683" y="571480"/>
            <a:ext cx="30943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Новогодний бал</a:t>
            </a:r>
          </a:p>
        </p:txBody>
      </p:sp>
      <p:pic>
        <p:nvPicPr>
          <p:cNvPr id="6" name="Picture 2" descr="C:\Users\телемакс\Pictures\Мои фото\школа\новый год 2011\фото новый год\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3250413" cy="2699899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SAM_00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214710" cy="2500330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8" name="Прямоугольник 7"/>
          <p:cNvSpPr/>
          <p:nvPr/>
        </p:nvSpPr>
        <p:spPr>
          <a:xfrm>
            <a:off x="3774773" y="571480"/>
            <a:ext cx="50835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Конкурс «А ну – </a:t>
            </a:r>
            <a:r>
              <a:rPr lang="ru-RU" sz="2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ка</a:t>
            </a: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, парни!»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5" descr="IMG_03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078" y="1234749"/>
            <a:ext cx="3383260" cy="2408565"/>
          </a:xfrm>
          <a:prstGeom prst="round2Diag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pic>
        <p:nvPicPr>
          <p:cNvPr id="10" name="Picture 5" descr="D:\Recoverd_jpg_file(278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857628"/>
            <a:ext cx="3429024" cy="2714644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>
          <a:xfrm>
            <a:off x="285720" y="4071942"/>
            <a:ext cx="3589334" cy="2606671"/>
          </a:xfrm>
          <a:prstGeom prst="round2DiagRect">
            <a:avLst/>
          </a:prstGeom>
          <a:ln w="57150" cmpd="thickThin"/>
        </p:spPr>
      </p:pic>
      <p:sp>
        <p:nvSpPr>
          <p:cNvPr id="6" name="Прямоугольник 5"/>
          <p:cNvSpPr/>
          <p:nvPr/>
        </p:nvSpPr>
        <p:spPr>
          <a:xfrm>
            <a:off x="142844" y="285728"/>
            <a:ext cx="331443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Операция </a:t>
            </a:r>
          </a:p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«Сохраним птиц»</a:t>
            </a:r>
          </a:p>
        </p:txBody>
      </p:sp>
      <p:pic>
        <p:nvPicPr>
          <p:cNvPr id="5" name="Picture 8" descr="C:\Documents and Settings\пользователь\Мои документы\фото\школа\P1000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529011" cy="2571768"/>
          </a:xfrm>
          <a:prstGeom prst="snip2Diag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8" name="Прямоугольник 7"/>
          <p:cNvSpPr/>
          <p:nvPr/>
        </p:nvSpPr>
        <p:spPr>
          <a:xfrm>
            <a:off x="4214810" y="285728"/>
            <a:ext cx="47149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Акция 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«Лучший</a:t>
            </a:r>
          </a:p>
          <a:p>
            <a:pPr algn="ctr" eaLnBrk="0" hangingPunct="0">
              <a:defRPr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скворечник» </a:t>
            </a:r>
          </a:p>
        </p:txBody>
      </p:sp>
      <p:pic>
        <p:nvPicPr>
          <p:cNvPr id="9" name="Picture 6" descr="D:\фото скворечники\P101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85860"/>
            <a:ext cx="3286121" cy="255691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Documents and Settings\Admin\Мои документы\у школы май 2012\P10101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83" y="4000504"/>
            <a:ext cx="2571741" cy="271464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3DB31B912BE6F41ACF1A888726B618C" ma:contentTypeVersion="1" ma:contentTypeDescription="Создание документа." ma:contentTypeScope="" ma:versionID="1575bf41bebc7d10c7297793ee089464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c71519f2-859d-46c1-a1b6-2941efed936d">T4CTUPCNHN5M-1124961285-1</_dlc_DocId>
    <_dlc_DocIdUrl xmlns="c71519f2-859d-46c1-a1b6-2941efed936d">
      <Url>http://edu-sps.koiro.local/chuhloma/jarov/_layouts/15/DocIdRedir.aspx?ID=T4CTUPCNHN5M-1124961285-1</Url>
      <Description>T4CTUPCNHN5M-1124961285-1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1089C58-06B1-4139-BB6B-AE78A3FA89C2}"/>
</file>

<file path=customXml/itemProps2.xml><?xml version="1.0" encoding="utf-8"?>
<ds:datastoreItem xmlns:ds="http://schemas.openxmlformats.org/officeDocument/2006/customXml" ds:itemID="{218A62E8-4AC4-4769-9714-EA1053B51C3C}"/>
</file>

<file path=customXml/itemProps3.xml><?xml version="1.0" encoding="utf-8"?>
<ds:datastoreItem xmlns:ds="http://schemas.openxmlformats.org/officeDocument/2006/customXml" ds:itemID="{3D590AB4-89E3-40DA-BD0F-10423EC2775B}"/>
</file>

<file path=customXml/itemProps4.xml><?xml version="1.0" encoding="utf-8"?>
<ds:datastoreItem xmlns:ds="http://schemas.openxmlformats.org/officeDocument/2006/customXml" ds:itemID="{2959F10E-9DE9-4DE0-A5BD-48ECEB5EB004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1601</TotalTime>
  <Words>451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Computer_2</dc:creator>
  <cp:lastModifiedBy>Пользователь</cp:lastModifiedBy>
  <cp:revision>176</cp:revision>
  <dcterms:created xsi:type="dcterms:W3CDTF">2010-01-28T08:40:46Z</dcterms:created>
  <dcterms:modified xsi:type="dcterms:W3CDTF">2012-06-13T18:37:04Z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0x010100A3DB31B912BE6F41ACF1A888726B618C</vt:lpwstr>
  </property>
  <property fmtid="{D5CDD505-2E9C-101B-9397-08002B2CF9AE}" pid="3" name="_dlc_DocIdItemGuid">
    <vt:lpwstr>61a733ab-6d37-4f29-ba9a-a28a56545d5b</vt:lpwstr>
  </property>
</Properties>
</file>