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1021F-3A0E-43AD-81E1-BECBC6F6E8D6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66D64-CD5B-48D0-9946-0984819050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3172" y="428604"/>
            <a:ext cx="887082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Narrow" pitchFamily="34" charset="0"/>
              </a:rPr>
              <a:t>МОУ </a:t>
            </a:r>
            <a:r>
              <a:rPr lang="ru-RU" sz="2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Narrow" pitchFamily="34" charset="0"/>
              </a:rPr>
              <a:t>Беловская</a:t>
            </a:r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Narrow" pitchFamily="34" charset="0"/>
              </a:rPr>
              <a:t> основная общеобразовательная школа</a:t>
            </a:r>
          </a:p>
          <a:p>
            <a:pPr algn="ctr"/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Narrow" pitchFamily="34" charset="0"/>
            </a:endParaRPr>
          </a:p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Narrow" pitchFamily="34" charset="0"/>
              </a:rPr>
              <a:t>  «Оладушки»</a:t>
            </a: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2071678"/>
            <a:ext cx="7786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2000" dirty="0" smtClean="0"/>
              <a:t>В нашей школе есть столовая. Повар, работающий в нашей столовой старается приготовить всё вкусно, оригинально и с выдумкой. Готовит так, что пальчики оближешь. Самым распространенным блюдом .которое мы  едим каждый день является суп. Но суп ведь тоже бывает разный. Вот и наш повар всегда варит нам разные супы.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Наш суп называется «Осенний блюз»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00042"/>
            <a:ext cx="2457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Рецепт: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1714488"/>
            <a:ext cx="4286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ВОДА, 2 ПОМИДОРА, СТРУЧОК СЛАДКОГО ПЕРЦА, 2,5 СТОЛОВЫЕ ЛОЖКИ РИСА, ЛУКОВИЦА, 1-2 СТОЛОВАЯ ЛОЖКА РАСТИТЕЛЬНОГО МАСЛА, ЗЕЛЕНЬ ПЕТРУШКИ, СОЛЬ, МОЛОТЫЙ ЧЕРНЫЙ ПЕРЕЦ - ПО ВКУСУ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110" t="22723" r="49689" b="6642"/>
          <a:stretch>
            <a:fillRect/>
          </a:stretch>
        </p:blipFill>
        <p:spPr bwMode="auto">
          <a:xfrm>
            <a:off x="1500166" y="1500174"/>
            <a:ext cx="612012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928662" y="285728"/>
            <a:ext cx="71731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Суп «Осенний блюз»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99D2B3317980F4E9CC929161C538B6C" ma:contentTypeVersion="1" ma:contentTypeDescription="Создание документа." ma:contentTypeScope="" ma:versionID="429c271878ebcfc8beee451896602401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T4CTUPCNHN5M-413144164-2</_dlc_DocId>
    <_dlc_DocIdUrl xmlns="c71519f2-859d-46c1-a1b6-2941efed936d">
      <Url>http://edu-sps.koiro.local/chuhloma/Sud/sp/_layouts/15/DocIdRedir.aspx?ID=T4CTUPCNHN5M-413144164-2</Url>
      <Description>T4CTUPCNHN5M-413144164-2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5E6DFBB-4DE3-4F38-86F4-2ABA8BC853BB}"/>
</file>

<file path=customXml/itemProps2.xml><?xml version="1.0" encoding="utf-8"?>
<ds:datastoreItem xmlns:ds="http://schemas.openxmlformats.org/officeDocument/2006/customXml" ds:itemID="{C80440D9-7DAE-4FB6-9A1C-60D23E5F8CBD}"/>
</file>

<file path=customXml/itemProps3.xml><?xml version="1.0" encoding="utf-8"?>
<ds:datastoreItem xmlns:ds="http://schemas.openxmlformats.org/officeDocument/2006/customXml" ds:itemID="{30A9E3D5-D671-4906-A3E3-71677CBDCC2D}"/>
</file>

<file path=customXml/itemProps4.xml><?xml version="1.0" encoding="utf-8"?>
<ds:datastoreItem xmlns:ds="http://schemas.openxmlformats.org/officeDocument/2006/customXml" ds:itemID="{1E64A6C6-9BA9-4E4C-8279-AB29D73D6583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117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</cp:revision>
  <dcterms:created xsi:type="dcterms:W3CDTF">2010-11-11T08:25:47Z</dcterms:created>
  <dcterms:modified xsi:type="dcterms:W3CDTF">2010-11-11T08:51:28Z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0x010100899D2B3317980F4E9CC929161C538B6C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c0825ba9-16f8-4c80-800a-2d07fb3707b6</vt:lpwstr>
  </property>
</Properties>
</file>