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CA01-AE9E-4076-9212-60F8EFCB62D8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4C4B-41D8-4CBC-9494-F596AE381C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Беловская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основная общеобразовательная школа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1071546"/>
            <a:ext cx="4291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Команда «Оладушки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714612" y="2285992"/>
            <a:ext cx="2616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           5 этап 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3357562"/>
            <a:ext cx="42637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Аукцион  частушек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Images\Фото-0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71546"/>
            <a:ext cx="6215074" cy="466667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357298"/>
            <a:ext cx="8358246" cy="30469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Все мы с вами сладкоежки</a:t>
            </a:r>
          </a:p>
          <a:p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Любим торты и орешки</a:t>
            </a:r>
          </a:p>
          <a:p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Нельзя сладким увлекаться</a:t>
            </a:r>
          </a:p>
          <a:p>
            <a:r>
              <a:rPr lang="ru-RU" sz="4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Можно без зубов остаться</a:t>
            </a:r>
            <a:endParaRPr lang="ru-RU" sz="4800" i="1" dirty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6786578" y="4929198"/>
            <a:ext cx="1557342" cy="13430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71472" y="285728"/>
            <a:ext cx="1285884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2143116"/>
            <a:ext cx="6643734" cy="307776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Молоко, кефир и творог,</a:t>
            </a:r>
          </a:p>
          <a:p>
            <a:r>
              <a:rPr lang="ru-RU" sz="4400" dirty="0" smtClean="0"/>
              <a:t> Детям очень нравятся.</a:t>
            </a:r>
          </a:p>
          <a:p>
            <a:r>
              <a:rPr lang="ru-RU" sz="4400" dirty="0" smtClean="0"/>
              <a:t>Очень вкусны и полезны</a:t>
            </a:r>
          </a:p>
          <a:p>
            <a:r>
              <a:rPr lang="ru-RU" sz="4400" dirty="0" smtClean="0"/>
              <a:t>Витамином славятся</a:t>
            </a:r>
          </a:p>
          <a:p>
            <a:endParaRPr lang="ru-RU" dirty="0"/>
          </a:p>
        </p:txBody>
      </p:sp>
      <p:pic>
        <p:nvPicPr>
          <p:cNvPr id="7" name="Рисунок 6" descr="наук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2428892" cy="23209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3E955DED709614C95CB20BE6F8A3F91" ma:contentTypeVersion="1" ma:contentTypeDescription="Создание документа." ma:contentTypeScope="" ma:versionID="ed3dafb581f7fa8caf0826e8f6359c2e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T4CTUPCNHN5M-2039030002-1</_dlc_DocId>
    <_dlc_DocIdUrl xmlns="c71519f2-859d-46c1-a1b6-2941efed936d">
      <Url>http://edu-sps.koiro.local/chuhloma/Sud/sp/_layouts/15/DocIdRedir.aspx?ID=T4CTUPCNHN5M-2039030002-1</Url>
      <Description>T4CTUPCNHN5M-2039030002-1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8BC3D9E-A0F4-44CF-B7FB-B4814950CA79}"/>
</file>

<file path=customXml/itemProps2.xml><?xml version="1.0" encoding="utf-8"?>
<ds:datastoreItem xmlns:ds="http://schemas.openxmlformats.org/officeDocument/2006/customXml" ds:itemID="{4C521101-DB0E-42E2-9644-DD1B067FA639}"/>
</file>

<file path=customXml/itemProps3.xml><?xml version="1.0" encoding="utf-8"?>
<ds:datastoreItem xmlns:ds="http://schemas.openxmlformats.org/officeDocument/2006/customXml" ds:itemID="{ACD71F15-D962-4EBB-A5CB-200563A3B78C}"/>
</file>

<file path=customXml/itemProps4.xml><?xml version="1.0" encoding="utf-8"?>
<ds:datastoreItem xmlns:ds="http://schemas.openxmlformats.org/officeDocument/2006/customXml" ds:itemID="{BDB1CF95-0763-4332-B6EF-B6D731EE100A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2010-11-16T11:24:04Z</dcterms:created>
  <dcterms:modified xsi:type="dcterms:W3CDTF">2010-11-16T11:28:49Z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0x01010003E955DED709614C95CB20BE6F8A3F91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a0a7efdb-3881-4537-921a-804fe62011b2</vt:lpwstr>
  </property>
</Properties>
</file>