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808080"/>
    <a:srgbClr val="3333CC"/>
    <a:srgbClr val="CCCCFF"/>
    <a:srgbClr val="99CC00"/>
    <a:srgbClr val="FF555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4BC310-E4FD-4DCF-9471-50A70FFD3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C4E82-0F79-4FC9-A9A2-89AED002A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A925-4750-43E1-9358-59DF88942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07ACC-0077-4521-B538-632A70313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55B5-4D99-4E93-A310-CAAA2B419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BFEF4-96E3-4E1F-8347-350F7FFA5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AEAC-937E-453D-A5F4-DF4203707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5E44-0695-476C-9F5E-2BD47ED83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17FE-93B4-4BF3-9218-31BAC997E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8FA3-5975-495E-8D1E-505524645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F86C-D537-45FC-8370-446BBB898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EAB148F-FA18-4124-8A77-918ED2BED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Организация дистанционного обучения детей-инвалидов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МОУ СОШ №21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Информация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Сайт МОУ СОШ №21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928802"/>
            <a:ext cx="5943605" cy="445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Информация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Сайт КОИПКРО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5786446" cy="433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Документы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Договор заключается с КОИПКРО с одной стороны и с законным представителем с другой ;</a:t>
            </a:r>
          </a:p>
          <a:p>
            <a:r>
              <a:rPr lang="ru-RU" dirty="0" smtClean="0"/>
              <a:t>Акт приемки оборудования;</a:t>
            </a:r>
          </a:p>
          <a:p>
            <a:r>
              <a:rPr lang="ru-RU" dirty="0" smtClean="0"/>
              <a:t>Порядок организации дистанционного обучения детей-инвалидов в МОУ СОШ №21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Последовательность организации дистанционного обучения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Приказ от Управления образования</a:t>
            </a:r>
          </a:p>
          <a:p>
            <a:pPr>
              <a:buNone/>
            </a:pPr>
            <a:r>
              <a:rPr lang="ru-RU" dirty="0" smtClean="0"/>
              <a:t>Установка оборудования (КОИПКРО)</a:t>
            </a:r>
          </a:p>
          <a:p>
            <a:pPr>
              <a:buNone/>
            </a:pPr>
            <a:r>
              <a:rPr lang="ru-RU" dirty="0" smtClean="0"/>
              <a:t>Сбор необходимых документов (родители)</a:t>
            </a:r>
          </a:p>
          <a:p>
            <a:pPr>
              <a:buNone/>
            </a:pPr>
            <a:r>
              <a:rPr lang="ru-RU" dirty="0" smtClean="0"/>
              <a:t>Составление ИОП (опорная школа совместно с основной школой)</a:t>
            </a:r>
          </a:p>
          <a:p>
            <a:pPr>
              <a:buNone/>
            </a:pPr>
            <a:r>
              <a:rPr lang="ru-RU" dirty="0" smtClean="0"/>
              <a:t>Согласование расписания занятий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Рабочее место ученика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F:\DCIM\101CANON\IMG_3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715172" cy="4476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Рабочее место учителя</a:t>
            </a:r>
            <a:endParaRPr lang="ru-RU" dirty="0"/>
          </a:p>
        </p:txBody>
      </p:sp>
      <p:pic>
        <p:nvPicPr>
          <p:cNvPr id="1026" name="Picture 2" descr="D:\фото с фотоаппарата\до нового года\IMG_6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'По вертикали и горизонтал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AWJJH2MPE6E2-381662929-4</_dlc_DocId>
    <_dlc_DocIdUrl xmlns="4a252ca3-5a62-4c1c-90a6-29f4710e47f8">
      <Url>http://xn--44-6kcadhwnl3cfdx.xn--p1ai/Sharya/shool21/LYW/_layouts/15/DocIdRedir.aspx?ID=AWJJH2MPE6E2-381662929-4</Url>
      <Description>AWJJH2MPE6E2-381662929-4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D22E5F0B0684543AC81CDF298085E60" ma:contentTypeVersion="49" ma:contentTypeDescription="Создание документа." ma:contentTypeScope="" ma:versionID="69f3d7c76a5ba99ce3f17247b55ae31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4B2B9B-2F6E-460E-A079-47904061A49B}"/>
</file>

<file path=customXml/itemProps2.xml><?xml version="1.0" encoding="utf-8"?>
<ds:datastoreItem xmlns:ds="http://schemas.openxmlformats.org/officeDocument/2006/customXml" ds:itemID="{9DC21FAA-8410-49BB-B48A-806CCF0E430A}"/>
</file>

<file path=customXml/itemProps3.xml><?xml version="1.0" encoding="utf-8"?>
<ds:datastoreItem xmlns:ds="http://schemas.openxmlformats.org/officeDocument/2006/customXml" ds:itemID="{F582AF5E-320E-4612-ACC2-2AC15E11C130}"/>
</file>

<file path=customXml/itemProps4.xml><?xml version="1.0" encoding="utf-8"?>
<ds:datastoreItem xmlns:ds="http://schemas.openxmlformats.org/officeDocument/2006/customXml" ds:itemID="{086B8F31-DF0C-411E-9785-40B76B539279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176</TotalTime>
  <Words>80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оформления 'По вертикали и горизонтали'</vt:lpstr>
      <vt:lpstr>Организация дистанционного обучения детей-инвалидов  в МОУ СОШ №21</vt:lpstr>
      <vt:lpstr>Информация</vt:lpstr>
      <vt:lpstr>Информация</vt:lpstr>
      <vt:lpstr>Документы </vt:lpstr>
      <vt:lpstr>Последовательность организации дистанционного обучения</vt:lpstr>
      <vt:lpstr>Рабочее место ученика</vt:lpstr>
      <vt:lpstr>Рабочее место учителя</vt:lpstr>
    </vt:vector>
  </TitlesOfParts>
  <Manager/>
  <Company>SH21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Zavu</dc:creator>
  <cp:keywords/>
  <dc:description/>
  <cp:lastModifiedBy>User</cp:lastModifiedBy>
  <cp:revision>24</cp:revision>
  <dcterms:created xsi:type="dcterms:W3CDTF">2010-02-16T08:18:15Z</dcterms:created>
  <dcterms:modified xsi:type="dcterms:W3CDTF">2012-04-28T04:58:54Z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  <property fmtid="{D5CDD505-2E9C-101B-9397-08002B2CF9AE}" pid="3" name="ContentTypeId">
    <vt:lpwstr>0x010100CD22E5F0B0684543AC81CDF298085E60</vt:lpwstr>
  </property>
  <property fmtid="{D5CDD505-2E9C-101B-9397-08002B2CF9AE}" pid="5" name="_dlc_DocIdItemGuid">
    <vt:lpwstr>70e3a92c-2d93-4d95-a612-dc4d11f3cb3a</vt:lpwstr>
  </property>
</Properties>
</file>