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61" r:id="rId4"/>
    <p:sldId id="259" r:id="rId5"/>
    <p:sldId id="263" r:id="rId6"/>
    <p:sldId id="258" r:id="rId7"/>
    <p:sldId id="264" r:id="rId8"/>
    <p:sldId id="265" r:id="rId9"/>
    <p:sldId id="269" r:id="rId10"/>
    <p:sldId id="266" r:id="rId11"/>
    <p:sldId id="270" r:id="rId12"/>
    <p:sldId id="268" r:id="rId13"/>
    <p:sldId id="271" r:id="rId14"/>
    <p:sldId id="272" r:id="rId15"/>
    <p:sldId id="273" r:id="rId16"/>
    <p:sldId id="275" r:id="rId17"/>
    <p:sldId id="281" r:id="rId18"/>
    <p:sldId id="279" r:id="rId19"/>
    <p:sldId id="280" r:id="rId20"/>
    <p:sldId id="28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3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35289-0533-4B7C-A66D-CC7CF7F9DCAA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99CE7-1676-4445-BC08-904CDD908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2FB85-8284-473C-8307-482DFF627258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4995C-8A5C-4024-B6CF-DE47A56DB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6A72A-B76A-4054-B00D-26BA83668D47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E3688-40A8-41EA-9026-03F6148F9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A41E6-6D7A-40CC-8A08-3AABC72B7ECC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5E8A3-5EB0-4FDE-B8CF-36CC8552C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30767-589B-45DC-A97E-CA9DF5700E63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424D7-CFE6-4A26-ACA0-62F7CCABD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557EB-310F-4BE7-B5C5-DAF4C41535C5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18C4E-8C8B-4A2E-A1C4-1A4B81ABD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CA095-D9E8-49F7-86FC-1E95360DA050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54C87-6A6B-4F1B-81C6-06853452B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FEF9E-B2E2-4D6F-861A-EDD30594DBF4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4C4A8-6144-4E2A-9B9C-DB38A1889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15EA7-A8AB-476F-9E99-F9BC416D46B1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87A5D-7DC3-49CE-91AF-CC53CBE84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EB1A9-17B8-474A-AB3B-254A71897561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672E2-8BC4-408C-BC7E-8749EC979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F1236-101B-4B40-9130-E540420A9817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D9DC8-DB5D-47B5-9446-088995C23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576FBD-6E2F-443D-975C-19BEE3003ADA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A2EE0F-6F94-4B4F-AFDA-37109A881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xfrm>
            <a:off x="395288" y="1412875"/>
            <a:ext cx="8229600" cy="1143000"/>
          </a:xfrm>
          <a:noFill/>
          <a:ln/>
        </p:spPr>
        <p:txBody>
          <a:bodyPr/>
          <a:lstStyle/>
          <a:p>
            <a:r>
              <a:rPr lang="ru-RU" sz="4000" b="1" smtClean="0">
                <a:solidFill>
                  <a:schemeClr val="accent2"/>
                </a:solidFill>
                <a:latin typeface="Arial" charset="0"/>
              </a:rPr>
              <a:t>Определить нетрадиционный прием изображения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1331913" y="4652963"/>
            <a:ext cx="6553200" cy="1473200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4" name="Picture 2" descr="F:\Для презентации\IMG_02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7925" y="1600200"/>
            <a:ext cx="6394450" cy="42640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0" name="Picture 2" descr="F:\Для презентации\Jean_Haines_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00438" y="1000125"/>
            <a:ext cx="3000375" cy="47815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2" name="Picture 2" descr="F:\Для презентации\IMG_029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71813" y="785813"/>
            <a:ext cx="3476625" cy="52165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4" name="Picture 2" descr="F:\Для презентации\r2_cs14110.vk.me_tsbO9kJzx0k_db27ea2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654" t="6570" r="6654" b="6100"/>
          <a:stretch>
            <a:fillRect/>
          </a:stretch>
        </p:blipFill>
        <p:spPr>
          <a:xfrm>
            <a:off x="3071813" y="1214438"/>
            <a:ext cx="3009900" cy="429736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8" name="Picture 2" descr="F:\Для презентации\VH6hL8Y6CD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25" y="1357313"/>
            <a:ext cx="4881563" cy="350043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2" name="Picture 2" descr="F:\Для презентации\аква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98763" y="1600200"/>
            <a:ext cx="3546475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6" name="Picture 2" descr="F:\Для презентации\акварел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38" y="1357313"/>
            <a:ext cx="5741987" cy="419417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0" name="Picture 2" descr="F:\Для презентации\Изображение 0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27350" y="1600200"/>
            <a:ext cx="3289300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2" name="Picture 2" descr="F:\Для презентации\Изображение 0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08225" y="2217738"/>
            <a:ext cx="4525963" cy="329088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6" name="Picture 2" descr="F:\Для презентации\Изображение 0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25713" y="1974850"/>
            <a:ext cx="4525962" cy="32908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857250" y="500063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Picture 2" descr="F:\Для презентации\ActualArtist.ru-Alisa-Adamsone-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642938"/>
            <a:ext cx="3621088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4" name="Picture 2" descr="F:\Для презентации\Изображение 0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27350" y="1600200"/>
            <a:ext cx="3289300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4" name="Picture 2" descr="F:\Для презентации\IMG_027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50" y="1285875"/>
            <a:ext cx="5680075" cy="37861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6" name="Picture 2" descr="F:\Для презентации\DSCN42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14625" y="714375"/>
            <a:ext cx="3733800" cy="53133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Picture 2" descr="F:\Для презентации\IMG_027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75" y="1357313"/>
            <a:ext cx="6002338" cy="400208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2" name="Picture 2" descr="F:\Для презентации\dae8196e39ed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1071563"/>
            <a:ext cx="6632575" cy="45259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6" name="Picture 2" descr="F:\Для презентации\IMG_028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38" y="1214438"/>
            <a:ext cx="6002337" cy="400208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0" name="Picture 2" descr="F:\Для презентации\IMG_028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1500188"/>
            <a:ext cx="6072188" cy="40481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6" name="Picture 2" descr="F:\Для презентации\japan_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28938" y="619125"/>
            <a:ext cx="3857625" cy="54784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3147fe7-8176-408f-93bd-a8e2f3df8503">64X2PM5VDV2E-154-637</_dlc_DocId>
    <_dlc_DocIdUrl xmlns="f3147fe7-8176-408f-93bd-a8e2f3df8503">
      <Url>http://www.eduportal44.ru/Okt/_layouts/15/DocIdRedir.aspx?ID=64X2PM5VDV2E-154-637</Url>
      <Description>64X2PM5VDV2E-154-637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55590B4D5E949459A146CDE48B5CC2E" ma:contentTypeVersion="0" ma:contentTypeDescription="Создание документа." ma:contentTypeScope="" ma:versionID="6ed44e2c2291ac397b2faeb42f4dc13f">
  <xsd:schema xmlns:xsd="http://www.w3.org/2001/XMLSchema" xmlns:xs="http://www.w3.org/2001/XMLSchema" xmlns:p="http://schemas.microsoft.com/office/2006/metadata/properties" xmlns:ns2="f3147fe7-8176-408f-93bd-a8e2f3df8503" targetNamespace="http://schemas.microsoft.com/office/2006/metadata/properties" ma:root="true" ma:fieldsID="cc39972692533422d5f8f22526dced21" ns2:_="">
    <xsd:import namespace="f3147fe7-8176-408f-93bd-a8e2f3df850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47fe7-8176-408f-93bd-a8e2f3df850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F4F47C-8806-4D9A-9D51-C3FF304D9925}"/>
</file>

<file path=customXml/itemProps2.xml><?xml version="1.0" encoding="utf-8"?>
<ds:datastoreItem xmlns:ds="http://schemas.openxmlformats.org/officeDocument/2006/customXml" ds:itemID="{22F1C3DA-4723-487B-B995-A97F4A03D144}"/>
</file>

<file path=customXml/itemProps3.xml><?xml version="1.0" encoding="utf-8"?>
<ds:datastoreItem xmlns:ds="http://schemas.openxmlformats.org/officeDocument/2006/customXml" ds:itemID="{13D8803B-F002-4BA5-9DA9-FCA62D095E0A}"/>
</file>

<file path=customXml/itemProps4.xml><?xml version="1.0" encoding="utf-8"?>
<ds:datastoreItem xmlns:ds="http://schemas.openxmlformats.org/officeDocument/2006/customXml" ds:itemID="{C3F142A7-E1C1-4F87-BBEE-F90EC3005ED8}"/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</Words>
  <Application>Microsoft Office PowerPoint</Application>
  <PresentationFormat>Экран (4:3)</PresentationFormat>
  <Paragraphs>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Определить нетрадиционный прием изображения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соцпедагог</dc:creator>
  <cp:lastModifiedBy>Alexsander</cp:lastModifiedBy>
  <cp:revision>4</cp:revision>
  <dcterms:created xsi:type="dcterms:W3CDTF">2019-11-13T06:36:46Z</dcterms:created>
  <dcterms:modified xsi:type="dcterms:W3CDTF">2019-11-14T18:41:03Z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0x010100D55590B4D5E949459A146CDE48B5CC2E</vt:lpwstr>
  </property>
  <property fmtid="{D5CDD505-2E9C-101B-9397-08002B2CF9AE}" pid="3" name="_dlc_DocIdItemGuid">
    <vt:lpwstr>21cdfe38-14df-4913-9a7d-02f3c8115971</vt:lpwstr>
  </property>
</Properties>
</file>