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1" r:id="rId6"/>
    <p:sldId id="264" r:id="rId7"/>
    <p:sldId id="262" r:id="rId8"/>
    <p:sldId id="259" r:id="rId9"/>
    <p:sldId id="25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color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 t="27724" b="27724"/>
          <a:stretch>
            <a:fillRect/>
          </a:stretch>
        </p:blipFill>
        <p:spPr bwMode="auto">
          <a:xfrm>
            <a:off x="142875" y="71438"/>
            <a:ext cx="8786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3116-0E6A-4653-80B0-3395ADD61168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2265-EBCC-461B-BE57-6DF64EC7C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3B6A-1D52-4E6A-AE7F-5A337B4C0E17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FA3B-8168-4AE6-BDE8-3B48A7B7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2A75-0231-40B2-924C-2606BC140E71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D301-55DE-474A-BB99-E4B43C256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48C8-04B6-400B-ADD2-1CED4748B479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16E7-BDAB-4CD1-90D4-955C42B4F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A642E-3529-448F-914F-1533E1F04173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F149-C61F-4CCF-B907-332BDD1DF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306B-A437-4613-A68C-23946E95EAF0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2EA0-0DD0-4A92-8F42-B6EE0648A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96CD-B2B3-4A87-A471-9435A3708AD1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BC06-8FF6-4B01-B8E2-CCB07EB7B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C181-C865-4154-90A2-3C4F80AAE79E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1233-93C8-4156-8F46-B3F99641E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F7BC-C212-4677-AFA9-D74B8023D1C5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1417-DAB9-4D7A-83EC-7BCC60DEE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41520-8942-4900-A37D-6BD5DDE55AC3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8E1F-6EF6-4AED-B3DD-1C54073A0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2FEE8-BA5A-497F-9908-6B464C2E69CF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30DD-10A5-4437-A471-8B38D0462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0_6129d_c2d0151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475288"/>
            <a:ext cx="1857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248D11-43A5-44EA-AAE9-E4FCA9313AFB}" type="datetimeFigureOut">
              <a:rPr lang="ru-RU"/>
              <a:pPr>
                <a:defRPr/>
              </a:pPr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3DCADB-8DFD-4D8A-B5B4-228CFEFE6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123rf.com/photo_5116078_colorful-hand-prints-wallpaper-or-background-from-hand-painting-on-white-background.html" TargetMode="External"/><Relationship Id="rId2" Type="http://schemas.openxmlformats.org/officeDocument/2006/relationships/hyperlink" Target="http://school27.tomsk.ru/spevaemo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ve4fun.ru/joke/2887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5516563"/>
            <a:ext cx="7772400" cy="1008062"/>
          </a:xfrm>
        </p:spPr>
        <p:txBody>
          <a:bodyPr/>
          <a:lstStyle/>
          <a:p>
            <a:pPr eaLnBrk="1" hangingPunct="1"/>
            <a:endParaRPr lang="ru-RU" sz="3600" b="1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4" descr="рис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60575"/>
            <a:ext cx="35607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ри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060575"/>
            <a:ext cx="43957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403350" y="5734050"/>
            <a:ext cx="2020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Случайное пятно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5435600" y="5661025"/>
            <a:ext cx="2020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Случайное пятно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2" descr="F:\Для презентации\Изображение 0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43539" b="39729"/>
          <a:stretch>
            <a:fillRect/>
          </a:stretch>
        </p:blipFill>
        <p:spPr>
          <a:xfrm>
            <a:off x="5076825" y="1557338"/>
            <a:ext cx="3236913" cy="4751387"/>
          </a:xfrm>
        </p:spPr>
      </p:pic>
      <p:pic>
        <p:nvPicPr>
          <p:cNvPr id="14339" name="Picture 2" descr="F:\Для презентации\Изображение 016.jpg"/>
          <p:cNvPicPr>
            <a:picLocks noChangeAspect="1" noChangeArrowheads="1"/>
          </p:cNvPicPr>
          <p:nvPr/>
        </p:nvPicPr>
        <p:blipFill>
          <a:blip r:embed="rId2"/>
          <a:srcRect l="43076" b="42760"/>
          <a:stretch>
            <a:fillRect/>
          </a:stretch>
        </p:blipFill>
        <p:spPr bwMode="auto">
          <a:xfrm>
            <a:off x="539750" y="1341438"/>
            <a:ext cx="3373438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5734050"/>
            <a:ext cx="8229600" cy="647700"/>
          </a:xfrm>
        </p:spPr>
        <p:txBody>
          <a:bodyPr/>
          <a:lstStyle/>
          <a:p>
            <a:pPr eaLnBrk="1" hangingPunct="1"/>
            <a:endParaRPr lang="ru-RU" sz="4000" smtClean="0">
              <a:latin typeface="Arial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 flipV="1">
            <a:off x="539750" y="6488113"/>
            <a:ext cx="8229600" cy="3698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 descr="рис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3455987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р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4813"/>
            <a:ext cx="41052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924175"/>
            <a:ext cx="22320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565400"/>
            <a:ext cx="26828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 descr="F:\Для презентации\Изображение 0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49329" b="51047"/>
          <a:stretch>
            <a:fillRect/>
          </a:stretch>
        </p:blipFill>
        <p:spPr>
          <a:xfrm>
            <a:off x="5143500" y="4071938"/>
            <a:ext cx="3214688" cy="2287587"/>
          </a:xfrm>
        </p:spPr>
      </p:pic>
      <p:pic>
        <p:nvPicPr>
          <p:cNvPr id="16387" name="Picture 2" descr="F:\Для презентации\Изображение 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3289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F:\Для презентации\Изображение 013.jpg"/>
          <p:cNvPicPr>
            <a:picLocks noChangeAspect="1" noChangeArrowheads="1"/>
          </p:cNvPicPr>
          <p:nvPr/>
        </p:nvPicPr>
        <p:blipFill>
          <a:blip r:embed="rId4"/>
          <a:srcRect l="11116" t="18518" r="12506" b="11447"/>
          <a:stretch>
            <a:fillRect/>
          </a:stretch>
        </p:blipFill>
        <p:spPr bwMode="auto">
          <a:xfrm>
            <a:off x="5000625" y="214313"/>
            <a:ext cx="251301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 descr="F:\Для презентации\Изображение 0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4813"/>
            <a:ext cx="3633787" cy="5000625"/>
          </a:xfrm>
        </p:spPr>
      </p:pic>
      <p:pic>
        <p:nvPicPr>
          <p:cNvPr id="18435" name="Picture 2" descr="F:\Для презентации\Изображение 014.jpg"/>
          <p:cNvPicPr>
            <a:picLocks noChangeAspect="1" noChangeArrowheads="1"/>
          </p:cNvPicPr>
          <p:nvPr/>
        </p:nvPicPr>
        <p:blipFill>
          <a:blip r:embed="rId3"/>
          <a:srcRect l="4169" r="5095"/>
          <a:stretch>
            <a:fillRect/>
          </a:stretch>
        </p:blipFill>
        <p:spPr bwMode="auto">
          <a:xfrm rot="10294358">
            <a:off x="4787900" y="1196975"/>
            <a:ext cx="33940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2" descr="F:\Для презентации\Изображение 005.jpg"/>
          <p:cNvPicPr>
            <a:picLocks noChangeAspect="1" noChangeArrowheads="1"/>
          </p:cNvPicPr>
          <p:nvPr/>
        </p:nvPicPr>
        <p:blipFill>
          <a:blip r:embed="rId2"/>
          <a:srcRect l="51743" b="50578"/>
          <a:stretch>
            <a:fillRect/>
          </a:stretch>
        </p:blipFill>
        <p:spPr bwMode="auto">
          <a:xfrm>
            <a:off x="539750" y="620713"/>
            <a:ext cx="4114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F:\Для презентации\Изображение 005.jpg"/>
          <p:cNvPicPr>
            <a:picLocks noChangeAspect="1" noChangeArrowheads="1"/>
          </p:cNvPicPr>
          <p:nvPr/>
        </p:nvPicPr>
        <p:blipFill>
          <a:blip r:embed="rId3"/>
          <a:srcRect r="51743" b="47301"/>
          <a:stretch>
            <a:fillRect/>
          </a:stretch>
        </p:blipFill>
        <p:spPr bwMode="auto">
          <a:xfrm>
            <a:off x="4741863" y="2276475"/>
            <a:ext cx="44021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Содержимое 7"/>
          <p:cNvSpPr>
            <a:spLocks noGrp="1"/>
          </p:cNvSpPr>
          <p:nvPr>
            <p:ph idx="4294967295"/>
          </p:nvPr>
        </p:nvSpPr>
        <p:spPr>
          <a:xfrm>
            <a:off x="457200" y="5072063"/>
            <a:ext cx="6757988" cy="1054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F:\Для презентации\Изображение 0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b="49493"/>
          <a:stretch>
            <a:fillRect/>
          </a:stretch>
        </p:blipFill>
        <p:spPr>
          <a:xfrm>
            <a:off x="285750" y="2586038"/>
            <a:ext cx="4646613" cy="3814762"/>
          </a:xfrm>
        </p:spPr>
      </p:pic>
      <p:pic>
        <p:nvPicPr>
          <p:cNvPr id="19459" name="Picture 2" descr="F:\Для презентации\Изображение 006.jpg"/>
          <p:cNvPicPr>
            <a:picLocks noChangeAspect="1" noChangeArrowheads="1"/>
          </p:cNvPicPr>
          <p:nvPr/>
        </p:nvPicPr>
        <p:blipFill>
          <a:blip r:embed="rId3"/>
          <a:srcRect l="50841" b="44928"/>
          <a:stretch>
            <a:fillRect/>
          </a:stretch>
        </p:blipFill>
        <p:spPr bwMode="auto">
          <a:xfrm>
            <a:off x="4643438" y="260350"/>
            <a:ext cx="42862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88"/>
            <a:ext cx="3971925" cy="8683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Использованы ресурсы:</a:t>
            </a:r>
            <a:endParaRPr lang="ru-RU" sz="28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286250"/>
            <a:ext cx="8229600" cy="2000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Палитра и кисти </a:t>
            </a:r>
            <a:r>
              <a:rPr lang="ru-RU" sz="2400" u="sng" dirty="0" smtClean="0">
                <a:hlinkClick r:id="rId2"/>
              </a:rPr>
              <a:t>http://school27.tomsk.ru/spevaemost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Ладошки </a:t>
            </a:r>
            <a:r>
              <a:rPr lang="ru-RU" sz="2400" u="sng" dirty="0" smtClean="0">
                <a:hlinkClick r:id="rId3"/>
              </a:rPr>
              <a:t>http://ru.123rf.com/photo_5116078_colorful-hand-prints-wallpaper-or-background-from-hand-painting-on-white-background.html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Тюбики с краской </a:t>
            </a:r>
            <a:r>
              <a:rPr lang="ru-RU" sz="2400" u="sng" dirty="0" smtClean="0">
                <a:hlinkClick r:id="rId4"/>
              </a:rPr>
              <a:t>http://live4fun.ru/joke/288774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857375" y="1890713"/>
            <a:ext cx="557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Автор шаблона – 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Коровина Ирина Николаевна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,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учитель начальных классов 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МБОУ «СОШ №9» г.Сафоново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5590B4D5E949459A146CDE48B5CC2E" ma:contentTypeVersion="0" ma:contentTypeDescription="Создание документа." ma:contentTypeScope="" ma:versionID="6ed44e2c2291ac397b2faeb42f4dc13f">
  <xsd:schema xmlns:xsd="http://www.w3.org/2001/XMLSchema" xmlns:xs="http://www.w3.org/2001/XMLSchema" xmlns:p="http://schemas.microsoft.com/office/2006/metadata/properties" xmlns:ns2="f3147fe7-8176-408f-93bd-a8e2f3df8503" targetNamespace="http://schemas.microsoft.com/office/2006/metadata/properties" ma:root="true" ma:fieldsID="cc39972692533422d5f8f22526dced21" ns2:_="">
    <xsd:import namespace="f3147fe7-8176-408f-93bd-a8e2f3df85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7fe7-8176-408f-93bd-a8e2f3df850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147fe7-8176-408f-93bd-a8e2f3df8503">64X2PM5VDV2E-154-636</_dlc_DocId>
    <_dlc_DocIdUrl xmlns="f3147fe7-8176-408f-93bd-a8e2f3df8503">
      <Url>http://www.eduportal44.ru/Okt/_layouts/15/DocIdRedir.aspx?ID=64X2PM5VDV2E-154-636</Url>
      <Description>64X2PM5VDV2E-154-636</Description>
    </_dlc_DocIdUrl>
  </documentManagement>
</p:properties>
</file>

<file path=customXml/itemProps1.xml><?xml version="1.0" encoding="utf-8"?>
<ds:datastoreItem xmlns:ds="http://schemas.openxmlformats.org/officeDocument/2006/customXml" ds:itemID="{70A81612-CB67-4310-9548-30ECC6EB2EE1}"/>
</file>

<file path=customXml/itemProps2.xml><?xml version="1.0" encoding="utf-8"?>
<ds:datastoreItem xmlns:ds="http://schemas.openxmlformats.org/officeDocument/2006/customXml" ds:itemID="{9E46E327-6238-4399-BFA5-2B35829F3754}"/>
</file>

<file path=customXml/itemProps3.xml><?xml version="1.0" encoding="utf-8"?>
<ds:datastoreItem xmlns:ds="http://schemas.openxmlformats.org/officeDocument/2006/customXml" ds:itemID="{E2749D4A-46A3-461E-94D6-0EB3F9BBF1FE}"/>
</file>

<file path=customXml/itemProps4.xml><?xml version="1.0" encoding="utf-8"?>
<ds:datastoreItem xmlns:ds="http://schemas.openxmlformats.org/officeDocument/2006/customXml" ds:itemID="{DBB3CA06-C2D9-4DF5-A583-11F85D5F064A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Использованы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Alexsander</cp:lastModifiedBy>
  <cp:revision>6</cp:revision>
  <dcterms:created xsi:type="dcterms:W3CDTF">2013-03-16T18:01:09Z</dcterms:created>
  <dcterms:modified xsi:type="dcterms:W3CDTF">2019-11-17T08:13:03Z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0x010100D55590B4D5E949459A146CDE48B5CC2E</vt:lpwstr>
  </property>
  <property fmtid="{D5CDD505-2E9C-101B-9397-08002B2CF9AE}" pid="3" name="_dlc_DocIdItemGuid">
    <vt:lpwstr>f65bf8dd-d2b0-4bd2-b958-f797a87715ce</vt:lpwstr>
  </property>
</Properties>
</file>