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9EF08-E718-4E74-900F-1A2597FBFCB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2CACF-7A3A-4186-A151-3C965211F8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esktop\Проект пионеры-герои\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500" b="1" dirty="0" smtClean="0">
                <a:latin typeface="Georgia" pitchFamily="18" charset="0"/>
              </a:rPr>
              <a:t>Пионеры-герои Великой Отечественной войны</a:t>
            </a:r>
            <a:endParaRPr lang="ru-RU" sz="6500" b="1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esktop\Проект пионеры-герои\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3457572" cy="5857915"/>
          </a:xfrm>
        </p:spPr>
        <p:txBody>
          <a:bodyPr>
            <a:noAutofit/>
          </a:bodyPr>
          <a:lstStyle/>
          <a:p>
            <a:r>
              <a:rPr lang="ru-RU" sz="6500" b="1" dirty="0" smtClean="0">
                <a:latin typeface="Georgia" pitchFamily="18" charset="0"/>
              </a:rPr>
              <a:t>Валя Котик</a:t>
            </a:r>
            <a:endParaRPr lang="ru-RU" sz="6500" b="1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img-fotki.yandex.ru/get/9764/10897943.1a/0_f2534_d30a5182_ori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0"/>
            <a:ext cx="4457698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esktop\Проект пионеры-герои\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3457572" cy="5857915"/>
          </a:xfrm>
        </p:spPr>
        <p:txBody>
          <a:bodyPr>
            <a:noAutofit/>
          </a:bodyPr>
          <a:lstStyle/>
          <a:p>
            <a:r>
              <a:rPr lang="ru-RU" sz="6500" b="1" dirty="0" smtClean="0">
                <a:latin typeface="Georgia" pitchFamily="18" charset="0"/>
              </a:rPr>
              <a:t>Марат </a:t>
            </a:r>
            <a:r>
              <a:rPr lang="ru-RU" sz="6500" b="1" dirty="0" err="1" smtClean="0">
                <a:latin typeface="Georgia" pitchFamily="18" charset="0"/>
              </a:rPr>
              <a:t>Казей</a:t>
            </a:r>
            <a:endParaRPr lang="ru-RU" sz="6500" b="1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http://img-fotki.yandex.ru/get/9832/10897943.1a/0_f2535_7a336bbc_ori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0"/>
            <a:ext cx="4786346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esktop\Проект пионеры-герои\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4786314" cy="5857915"/>
          </a:xfrm>
        </p:spPr>
        <p:txBody>
          <a:bodyPr>
            <a:noAutofit/>
          </a:bodyPr>
          <a:lstStyle/>
          <a:p>
            <a:r>
              <a:rPr lang="ru-RU" sz="6500" b="1" dirty="0" smtClean="0">
                <a:latin typeface="Georgia" pitchFamily="18" charset="0"/>
              </a:rPr>
              <a:t>Зина</a:t>
            </a:r>
            <a:br>
              <a:rPr lang="ru-RU" sz="6500" b="1" dirty="0" smtClean="0">
                <a:latin typeface="Georgia" pitchFamily="18" charset="0"/>
              </a:rPr>
            </a:br>
            <a:r>
              <a:rPr lang="ru-RU" sz="6500" b="1" dirty="0" smtClean="0">
                <a:latin typeface="Georgia" pitchFamily="18" charset="0"/>
              </a:rPr>
              <a:t>Портнова</a:t>
            </a:r>
            <a:endParaRPr lang="ru-RU" sz="6500" b="1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http://img-fotki.yandex.ru/get/9832/10897943.1a/0_f2536_ee7d1a6c_ori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0"/>
            <a:ext cx="4429124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esktop\Проект пионеры-герои\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4786314" cy="5857915"/>
          </a:xfrm>
        </p:spPr>
        <p:txBody>
          <a:bodyPr>
            <a:noAutofit/>
          </a:bodyPr>
          <a:lstStyle/>
          <a:p>
            <a:r>
              <a:rPr lang="ru-RU" sz="6500" b="1" dirty="0" smtClean="0">
                <a:latin typeface="Georgia" pitchFamily="18" charset="0"/>
              </a:rPr>
              <a:t>Леня Голиков</a:t>
            </a:r>
            <a:endParaRPr lang="ru-RU" sz="6500" b="1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http://img-fotki.yandex.ru/get/9764/10897943.1a/0_f2537_3fb03312_ori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4572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esktop\Проект пионеры-герои\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4786314" cy="5857915"/>
          </a:xfrm>
        </p:spPr>
        <p:txBody>
          <a:bodyPr>
            <a:noAutofit/>
          </a:bodyPr>
          <a:lstStyle/>
          <a:p>
            <a:r>
              <a:rPr lang="ru-RU" sz="6500" b="1" dirty="0" smtClean="0">
                <a:latin typeface="Georgia" pitchFamily="18" charset="0"/>
              </a:rPr>
              <a:t>Вася </a:t>
            </a:r>
            <a:r>
              <a:rPr lang="ru-RU" sz="6500" b="1" dirty="0" err="1" smtClean="0">
                <a:latin typeface="Georgia" pitchFamily="18" charset="0"/>
              </a:rPr>
              <a:t>Коробко</a:t>
            </a:r>
            <a:endParaRPr lang="ru-RU" sz="6500" b="1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http://img-fotki.yandex.ru/get/9832/10897943.1a/0_f253b_6eaa31d3_ori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457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esktop\Проект пионеры-герои\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4786314" cy="5857915"/>
          </a:xfrm>
        </p:spPr>
        <p:txBody>
          <a:bodyPr>
            <a:noAutofit/>
          </a:bodyPr>
          <a:lstStyle/>
          <a:p>
            <a:r>
              <a:rPr lang="ru-RU" sz="6500" b="1" dirty="0" smtClean="0">
                <a:latin typeface="Georgia" pitchFamily="18" charset="0"/>
              </a:rPr>
              <a:t>Аркадий </a:t>
            </a:r>
            <a:r>
              <a:rPr lang="ru-RU" sz="6500" b="1" dirty="0" err="1" smtClean="0">
                <a:latin typeface="Georgia" pitchFamily="18" charset="0"/>
              </a:rPr>
              <a:t>Каманин</a:t>
            </a:r>
            <a:endParaRPr lang="ru-RU" sz="6500" b="1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http://img-fotki.yandex.ru/get/5214/10897943.1b/0_f2541_58a5a7a4_ori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0"/>
            <a:ext cx="4429124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3147fe7-8176-408f-93bd-a8e2f3df8503">64X2PM5VDV2E-154-376</_dlc_DocId>
    <_dlc_DocIdUrl xmlns="f3147fe7-8176-408f-93bd-a8e2f3df8503">
      <Url>http://www.eduportal44.ru/Okt/_layouts/15/DocIdRedir.aspx?ID=64X2PM5VDV2E-154-376</Url>
      <Description>64X2PM5VDV2E-154-376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55590B4D5E949459A146CDE48B5CC2E" ma:contentTypeVersion="0" ma:contentTypeDescription="Создание документа." ma:contentTypeScope="" ma:versionID="6ed44e2c2291ac397b2faeb42f4dc13f">
  <xsd:schema xmlns:xsd="http://www.w3.org/2001/XMLSchema" xmlns:xs="http://www.w3.org/2001/XMLSchema" xmlns:p="http://schemas.microsoft.com/office/2006/metadata/properties" xmlns:ns2="f3147fe7-8176-408f-93bd-a8e2f3df8503" targetNamespace="http://schemas.microsoft.com/office/2006/metadata/properties" ma:root="true" ma:fieldsID="cc39972692533422d5f8f22526dced21" ns2:_="">
    <xsd:import namespace="f3147fe7-8176-408f-93bd-a8e2f3df850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147fe7-8176-408f-93bd-a8e2f3df850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63B5AF-8599-4357-AB6C-E7AAF75C697A}"/>
</file>

<file path=customXml/itemProps2.xml><?xml version="1.0" encoding="utf-8"?>
<ds:datastoreItem xmlns:ds="http://schemas.openxmlformats.org/officeDocument/2006/customXml" ds:itemID="{C53DC4BC-E913-4DE7-B3E7-716B85666D14}"/>
</file>

<file path=customXml/itemProps3.xml><?xml version="1.0" encoding="utf-8"?>
<ds:datastoreItem xmlns:ds="http://schemas.openxmlformats.org/officeDocument/2006/customXml" ds:itemID="{A68425B0-39D5-4F0A-B95D-C13B612FF800}"/>
</file>

<file path=customXml/itemProps4.xml><?xml version="1.0" encoding="utf-8"?>
<ds:datastoreItem xmlns:ds="http://schemas.openxmlformats.org/officeDocument/2006/customXml" ds:itemID="{EED53CD1-B681-48E3-80DC-629B6448431B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Пионеры-герои Великой Отечественной войны</vt:lpstr>
      <vt:lpstr>Валя Котик</vt:lpstr>
      <vt:lpstr>Марат Казей</vt:lpstr>
      <vt:lpstr>Зина Портнова</vt:lpstr>
      <vt:lpstr>Леня Голиков</vt:lpstr>
      <vt:lpstr>Вася Коробко</vt:lpstr>
      <vt:lpstr>Аркадий Каманин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Пионеры-герои Великой Отечественной войны</dc:title>
  <dc:creator>Ирина</dc:creator>
  <cp:lastModifiedBy>Ирина</cp:lastModifiedBy>
  <cp:revision>3</cp:revision>
  <dcterms:created xsi:type="dcterms:W3CDTF">2021-01-28T16:03:11Z</dcterms:created>
  <dcterms:modified xsi:type="dcterms:W3CDTF">2021-01-28T16:10:24Z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0x010100D55590B4D5E949459A146CDE48B5CC2E</vt:lpwstr>
  </property>
  <property fmtid="{D5CDD505-2E9C-101B-9397-08002B2CF9AE}" pid="3" name="_dlc_DocIdItemGuid">
    <vt:lpwstr>697fea9c-dc56-45de-82ae-fbb2bb4ed965</vt:lpwstr>
  </property>
</Properties>
</file>