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29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0"/>
            <a:ext cx="9929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557216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parajita" pitchFamily="34" charset="0"/>
              </a:rPr>
              <a:t>История одного солдата</a:t>
            </a:r>
            <a:endParaRPr lang="ru-RU" sz="3200" b="1" dirty="0">
              <a:cs typeface="Aparajita" pitchFamily="34" charset="0"/>
            </a:endParaRPr>
          </a:p>
        </p:txBody>
      </p:sp>
      <p:pic>
        <p:nvPicPr>
          <p:cNvPr id="7" name="Рисунок 6" descr="154 гв с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85728"/>
            <a:ext cx="5143536" cy="370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88764" y="5857892"/>
            <a:ext cx="445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 smtClean="0"/>
              <a:t>Выполнила:Милькова</a:t>
            </a:r>
            <a:r>
              <a:rPr lang="ru-RU" sz="1200" dirty="0" smtClean="0"/>
              <a:t> Екатерина</a:t>
            </a:r>
            <a:br>
              <a:rPr lang="ru-RU" sz="1200" dirty="0" smtClean="0"/>
            </a:br>
            <a:r>
              <a:rPr lang="ru-RU" sz="1200" dirty="0" smtClean="0"/>
              <a:t>ученица 9б класса</a:t>
            </a:r>
            <a:br>
              <a:rPr lang="ru-RU" sz="1200" dirty="0" smtClean="0"/>
            </a:br>
            <a:r>
              <a:rPr lang="ru-RU" sz="1200" dirty="0" smtClean="0"/>
              <a:t>МОУ </a:t>
            </a:r>
            <a:r>
              <a:rPr lang="ru-RU" sz="1200" dirty="0" err="1" smtClean="0"/>
              <a:t>Боговаровская</a:t>
            </a:r>
            <a:r>
              <a:rPr lang="ru-RU" sz="1200" dirty="0" smtClean="0"/>
              <a:t> СОШ</a:t>
            </a:r>
            <a:br>
              <a:rPr lang="ru-RU" sz="1200" dirty="0" smtClean="0"/>
            </a:br>
            <a:r>
              <a:rPr lang="ru-RU" sz="1200" dirty="0" err="1" smtClean="0"/>
              <a:t>Руководитель:Глушкова</a:t>
            </a:r>
            <a:r>
              <a:rPr lang="ru-RU" sz="1200" dirty="0" smtClean="0"/>
              <a:t> Татьяна Алексеевна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10144164" cy="6858000"/>
          </a:xfrm>
          <a:prstGeom prst="rect">
            <a:avLst/>
          </a:prstGeom>
        </p:spPr>
      </p:pic>
      <p:pic>
        <p:nvPicPr>
          <p:cNvPr id="6" name="Рисунок 5" descr="3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660"/>
            <a:ext cx="5643570" cy="394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79285" y="3107541"/>
            <a:ext cx="3214679" cy="428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4500570"/>
            <a:ext cx="1532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Коврижных </a:t>
            </a:r>
          </a:p>
          <a:p>
            <a:pPr algn="ctr"/>
            <a:r>
              <a:rPr lang="ru-RU" dirty="0" smtClean="0"/>
              <a:t>Федосья</a:t>
            </a:r>
          </a:p>
          <a:p>
            <a:pPr algn="ctr"/>
            <a:r>
              <a:rPr lang="ru-RU" dirty="0" smtClean="0"/>
              <a:t>Игнатьевна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4500570"/>
            <a:ext cx="1532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Коврижных </a:t>
            </a:r>
          </a:p>
          <a:p>
            <a:pPr algn="ctr"/>
            <a:r>
              <a:rPr lang="ru-RU" dirty="0" smtClean="0"/>
              <a:t>Мария</a:t>
            </a:r>
          </a:p>
          <a:p>
            <a:pPr algn="ctr"/>
            <a:r>
              <a:rPr lang="ru-RU" dirty="0" smtClean="0"/>
              <a:t>Игнатьевна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90"/>
            <a:ext cx="9144000" cy="7500966"/>
          </a:xfrm>
          <a:prstGeom prst="rect">
            <a:avLst/>
          </a:prstGeom>
        </p:spPr>
      </p:pic>
      <p:pic>
        <p:nvPicPr>
          <p:cNvPr id="4" name="Рисунок 3" descr="154 гв с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8215338" cy="592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04"/>
            <a:ext cx="9144000" cy="7715280"/>
          </a:xfrm>
          <a:prstGeom prst="rect">
            <a:avLst/>
          </a:prstGeom>
        </p:spPr>
      </p:pic>
      <p:pic>
        <p:nvPicPr>
          <p:cNvPr id="3" name="Рисунок 2" descr="154 гв сд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52"/>
            <a:ext cx="7887762" cy="597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66"/>
            <a:ext cx="9144000" cy="7500966"/>
          </a:xfrm>
          <a:prstGeom prst="rect">
            <a:avLst/>
          </a:prstGeom>
        </p:spPr>
      </p:pic>
      <p:pic>
        <p:nvPicPr>
          <p:cNvPr id="3" name="Рисунок 2" descr="154 гв сд ВАЖ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-214338"/>
            <a:ext cx="7487047" cy="6251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Кольцо 4"/>
          <p:cNvSpPr/>
          <p:nvPr/>
        </p:nvSpPr>
        <p:spPr>
          <a:xfrm>
            <a:off x="857224" y="3714752"/>
            <a:ext cx="1143008" cy="1143008"/>
          </a:xfrm>
          <a:prstGeom prst="donut">
            <a:avLst>
              <a:gd name="adj" fmla="val 6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66"/>
            <a:ext cx="9144000" cy="7715280"/>
          </a:xfrm>
          <a:prstGeom prst="rect">
            <a:avLst/>
          </a:prstGeom>
        </p:spPr>
      </p:pic>
      <p:pic>
        <p:nvPicPr>
          <p:cNvPr id="3" name="Рисунок 2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8" y="142852"/>
          <a:ext cx="3911110" cy="4206240"/>
        </p:xfrm>
        <a:graphic>
          <a:graphicData uri="http://schemas.openxmlformats.org/drawingml/2006/table">
            <a:tbl>
              <a:tblPr/>
              <a:tblGrid>
                <a:gridCol w="1851415"/>
                <a:gridCol w="208280"/>
                <a:gridCol w="1851415"/>
              </a:tblGrid>
              <a:tr h="391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Братская могила Советских воинов</a:t>
                      </a:r>
                    </a:p>
                    <a:p>
                      <a:pPr algn="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7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основания: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1941-1943 гг.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92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нахождения: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Харьковская обл., Краснокутский р-н, с. Колонтаев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147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Координаты объекта: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49° 58.928 С | 34° 58.262 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42860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Награждения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ок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к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3333752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2862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Коврижных Валентин Игнатьевич был награждён двумя орденами Красного Знамени. Первым орденом он был награждён 31.07.1943 года за исключительный героизм и мужество, проявленные в боях за сел. Яковлево </a:t>
            </a:r>
            <a:r>
              <a:rPr lang="ru-RU" sz="1600" dirty="0" err="1" smtClean="0"/>
              <a:t>Тамарского</a:t>
            </a:r>
            <a:r>
              <a:rPr lang="ru-RU" sz="1600" dirty="0" smtClean="0"/>
              <a:t> района Курской области 06.07.1943 года.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286256"/>
            <a:ext cx="3357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Второй орден он получил в наступательных боях с 03.08.1943 года, командуя стрелковым батальоном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29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614364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Никто не забыт, ничто не забыто!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64X2PM5VDV2E-154-352</_dlc_DocId>
    <_dlc_DocIdUrl xmlns="f3147fe7-8176-408f-93bd-a8e2f3df8503">
      <Url>http://www.eduportal44.ru/Okt/_layouts/15/DocIdRedir.aspx?ID=64X2PM5VDV2E-154-352</Url>
      <Description>64X2PM5VDV2E-154-352</Description>
    </_dlc_DocIdUrl>
  </documentManagement>
</p:properties>
</file>

<file path=customXml/itemProps1.xml><?xml version="1.0" encoding="utf-8"?>
<ds:datastoreItem xmlns:ds="http://schemas.openxmlformats.org/officeDocument/2006/customXml" ds:itemID="{8048172C-3B96-4080-A883-4D7518B691EE}"/>
</file>

<file path=customXml/itemProps2.xml><?xml version="1.0" encoding="utf-8"?>
<ds:datastoreItem xmlns:ds="http://schemas.openxmlformats.org/officeDocument/2006/customXml" ds:itemID="{6451DD29-D127-4BE3-85E3-BB1127C1622B}"/>
</file>

<file path=customXml/itemProps3.xml><?xml version="1.0" encoding="utf-8"?>
<ds:datastoreItem xmlns:ds="http://schemas.openxmlformats.org/officeDocument/2006/customXml" ds:itemID="{20200BE5-CF5F-4301-8231-8834F1A5D354}"/>
</file>

<file path=customXml/itemProps4.xml><?xml version="1.0" encoding="utf-8"?>
<ds:datastoreItem xmlns:ds="http://schemas.openxmlformats.org/officeDocument/2006/customXml" ds:itemID="{4C7C21BE-3E09-4047-BC31-91723A18AE13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105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Chester</dc:creator>
  <cp:lastModifiedBy>Ирина</cp:lastModifiedBy>
  <cp:revision>18</cp:revision>
  <dcterms:created xsi:type="dcterms:W3CDTF">2021-02-13T15:29:56Z</dcterms:created>
  <dcterms:modified xsi:type="dcterms:W3CDTF">2021-03-26T06:45:40Z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2b5d2eba-87dd-49ed-8af9-a2b5f3f1451d</vt:lpwstr>
  </property>
</Properties>
</file>