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599" autoAdjust="0"/>
  </p:normalViewPr>
  <p:slideViewPr>
    <p:cSldViewPr>
      <p:cViewPr varScale="1">
        <p:scale>
          <a:sx n="41" d="100"/>
          <a:sy n="41" d="100"/>
        </p:scale>
        <p:origin x="-11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5800" dirty="0" smtClean="0"/>
              <a:t>Родительское собрание</a:t>
            </a:r>
            <a:endParaRPr lang="ru-RU" sz="5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«Режим дня- основа сохранения и укрепления здоровья первоклассника».</a:t>
            </a:r>
            <a:endParaRPr lang="ru-RU" sz="36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785794"/>
            <a:ext cx="6200764" cy="790952"/>
          </a:xfrm>
        </p:spPr>
        <p:txBody>
          <a:bodyPr/>
          <a:lstStyle/>
          <a:p>
            <a:pPr algn="ctr"/>
            <a:r>
              <a:rPr lang="ru-RU" dirty="0" smtClean="0"/>
              <a:t>Режим дня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143116"/>
            <a:ext cx="8429684" cy="293891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2800" b="1" dirty="0" smtClean="0"/>
              <a:t>Помогает правильно сочетать труд и отдых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2800" b="1" dirty="0" smtClean="0"/>
              <a:t>Это лучшая мера предупреждающая возбудимость и раздражительность детей.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ru-RU" sz="12800" b="1" dirty="0" smtClean="0"/>
              <a:t>Помогает сохранить нормальную работоспособность  в  течение всего учебного года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928670"/>
            <a:ext cx="7772400" cy="1362456"/>
          </a:xfrm>
        </p:spPr>
        <p:txBody>
          <a:bodyPr/>
          <a:lstStyle/>
          <a:p>
            <a:pPr algn="ctr"/>
            <a:r>
              <a:rPr lang="ru-RU" dirty="0" smtClean="0"/>
              <a:t>Пик трудоспособности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457200" indent="-457200"/>
            <a:r>
              <a:rPr lang="ru-RU" sz="3200" dirty="0" smtClean="0"/>
              <a:t>1. Приходится на промежуток времени с 8- 11 часов утра</a:t>
            </a:r>
          </a:p>
          <a:p>
            <a:pPr marL="457200" indent="-457200"/>
            <a:r>
              <a:rPr lang="ru-RU" sz="3200" dirty="0" smtClean="0"/>
              <a:t>2. Приходится на промежуток времени между с 16-18 часами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928934"/>
            <a:ext cx="7772400" cy="1362456"/>
          </a:xfrm>
        </p:spPr>
        <p:txBody>
          <a:bodyPr/>
          <a:lstStyle/>
          <a:p>
            <a:r>
              <a:rPr lang="ru-RU" dirty="0" smtClean="0"/>
              <a:t>Как же должен быть распределен весь день первоклассника?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4786322"/>
            <a:ext cx="7772400" cy="1509712"/>
          </a:xfrm>
        </p:spPr>
        <p:txBody>
          <a:bodyPr/>
          <a:lstStyle/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dirty="0" smtClean="0"/>
              <a:t>Режим дня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14480" y="1785926"/>
            <a:ext cx="6700830" cy="1509712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Подъем </a:t>
            </a:r>
            <a:r>
              <a:rPr lang="ru-RU" sz="8000" b="1" dirty="0" smtClean="0"/>
              <a:t>-7.00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Утренняя гимнастика, туалет </a:t>
            </a:r>
            <a:r>
              <a:rPr lang="ru-RU" sz="8000" b="1" dirty="0" smtClean="0"/>
              <a:t>7.00-7.30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Завтрак </a:t>
            </a:r>
            <a:r>
              <a:rPr lang="ru-RU" sz="8000" b="1" dirty="0" smtClean="0"/>
              <a:t>7.30-7.50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Дорога в школу </a:t>
            </a:r>
            <a:r>
              <a:rPr lang="ru-RU" sz="8000" b="1" dirty="0" smtClean="0"/>
              <a:t>8.00-9.25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Занятия в школе </a:t>
            </a:r>
            <a:r>
              <a:rPr lang="ru-RU" sz="8000" b="1" dirty="0" smtClean="0"/>
              <a:t>9.30-1250</a:t>
            </a:r>
            <a:endParaRPr lang="ru-RU" sz="8000" b="1" dirty="0" smtClean="0"/>
          </a:p>
          <a:p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Обед 1250.13.30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Отдых- 13.30-14.00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Внеурочная деятельность14-00-14-40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1 Самоподготовка5-00-16-00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Дорога из школы домой16.00-16.30</a:t>
            </a:r>
            <a:endParaRPr lang="ru-RU" sz="8000" b="1" dirty="0" smtClean="0"/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Прогулка17.30-18.30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Помощь по дому 18.30-19.00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Ужин-19.00-20.00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Свободное время 20.00-20.30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Туалет, подготовка ко сну 20.30-21.00</a:t>
            </a:r>
          </a:p>
          <a:p>
            <a:pPr>
              <a:buFont typeface="Wingdings" pitchFamily="2" charset="2"/>
              <a:buChar char="ü"/>
            </a:pPr>
            <a:r>
              <a:rPr lang="ru-RU" sz="8000" b="1" dirty="0" smtClean="0"/>
              <a:t>Сон  с 21.00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3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3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3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572008"/>
            <a:ext cx="7772400" cy="1362456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Составьте для своего ребенка режим дня с учетом особенностей жизни в вашей семьи. </a:t>
            </a:r>
            <a:br>
              <a:rPr lang="ru-RU" dirty="0" smtClean="0"/>
            </a:br>
            <a:r>
              <a:rPr lang="ru-RU" dirty="0" smtClean="0"/>
              <a:t>2. Приучайте ребенка     к его соблюдению.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143380"/>
            <a:ext cx="7772400" cy="70996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071942"/>
            <a:ext cx="7772400" cy="1362456"/>
          </a:xfrm>
        </p:spPr>
        <p:txBody>
          <a:bodyPr/>
          <a:lstStyle/>
          <a:p>
            <a:r>
              <a:rPr lang="ru-RU" dirty="0" smtClean="0"/>
              <a:t>3. По мере возможности контролируйте, как ребенок соблюдает режим дня.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714752"/>
            <a:ext cx="7772400" cy="2428892"/>
          </a:xfrm>
        </p:spPr>
        <p:txBody>
          <a:bodyPr/>
          <a:lstStyle/>
          <a:p>
            <a:r>
              <a:rPr lang="ru-RU" sz="5200" dirty="0" smtClean="0"/>
              <a:t>4. Обратите внимание на то, достаточно ли развиты у вашего ребенка навыки самообслуживания, привлекайте его к участию в домашних делах.</a:t>
            </a:r>
            <a:endParaRPr lang="ru-RU" sz="5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185052" cy="2040826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55590B4D5E949459A146CDE48B5CC2E" ma:contentTypeVersion="0" ma:contentTypeDescription="Создание документа." ma:contentTypeScope="" ma:versionID="6ed44e2c2291ac397b2faeb42f4dc13f">
  <xsd:schema xmlns:xsd="http://www.w3.org/2001/XMLSchema" xmlns:xs="http://www.w3.org/2001/XMLSchema" xmlns:p="http://schemas.microsoft.com/office/2006/metadata/properties" xmlns:ns2="f3147fe7-8176-408f-93bd-a8e2f3df8503" targetNamespace="http://schemas.microsoft.com/office/2006/metadata/properties" ma:root="true" ma:fieldsID="cc39972692533422d5f8f22526dced21" ns2:_="">
    <xsd:import namespace="f3147fe7-8176-408f-93bd-a8e2f3df850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147fe7-8176-408f-93bd-a8e2f3df850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3147fe7-8176-408f-93bd-a8e2f3df8503">64X2PM5VDV2E-154-167</_dlc_DocId>
    <_dlc_DocIdUrl xmlns="f3147fe7-8176-408f-93bd-a8e2f3df8503">
      <Url>http://www.eduportal44.ru/Okt/_layouts/15/DocIdRedir.aspx?ID=64X2PM5VDV2E-154-167</Url>
      <Description>64X2PM5VDV2E-154-167</Description>
    </_dlc_DocIdUrl>
  </documentManagement>
</p:properties>
</file>

<file path=customXml/itemProps1.xml><?xml version="1.0" encoding="utf-8"?>
<ds:datastoreItem xmlns:ds="http://schemas.openxmlformats.org/officeDocument/2006/customXml" ds:itemID="{08380A66-30D1-4935-B431-8DB2F52BDA12}"/>
</file>

<file path=customXml/itemProps2.xml><?xml version="1.0" encoding="utf-8"?>
<ds:datastoreItem xmlns:ds="http://schemas.openxmlformats.org/officeDocument/2006/customXml" ds:itemID="{DD0A2B2E-1D64-43B3-AE04-219C73E7A322}"/>
</file>

<file path=customXml/itemProps3.xml><?xml version="1.0" encoding="utf-8"?>
<ds:datastoreItem xmlns:ds="http://schemas.openxmlformats.org/officeDocument/2006/customXml" ds:itemID="{1E08D74C-4BB2-480B-B10D-40804F719A65}"/>
</file>

<file path=customXml/itemProps4.xml><?xml version="1.0" encoding="utf-8"?>
<ds:datastoreItem xmlns:ds="http://schemas.openxmlformats.org/officeDocument/2006/customXml" ds:itemID="{DE27B6D9-5516-4F84-BBE6-16C7C6D0ADF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164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Родительское собрание</vt:lpstr>
      <vt:lpstr>Режим дня</vt:lpstr>
      <vt:lpstr>Пик трудоспособности</vt:lpstr>
      <vt:lpstr>Как же должен быть распределен весь день первоклассника?</vt:lpstr>
      <vt:lpstr>Режим дня </vt:lpstr>
      <vt:lpstr>  1. Составьте для своего ребенка режим дня с учетом особенностей жизни в вашей семьи.  2. Приучайте ребенка     к его соблюдению.</vt:lpstr>
      <vt:lpstr>3. По мере возможности контролируйте, как ребенок соблюдает режим дня. </vt:lpstr>
      <vt:lpstr>4. Обратите внимание на то, достаточно ли развиты у вашего ребенка навыки самообслуживания, привлекайте его к участию в домашних делах.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Ирина</dc:creator>
  <cp:lastModifiedBy>SUPER</cp:lastModifiedBy>
  <cp:revision>10</cp:revision>
  <dcterms:created xsi:type="dcterms:W3CDTF">2012-11-27T08:37:51Z</dcterms:created>
  <dcterms:modified xsi:type="dcterms:W3CDTF">2018-10-31T14:40:59Z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6d3a3171-456f-47d4-afd2-2130ca077d0e</vt:lpwstr>
  </property>
  <property fmtid="{D5CDD505-2E9C-101B-9397-08002B2CF9AE}" pid="3" name="ContentTypeId">
    <vt:lpwstr>0x010100D55590B4D5E949459A146CDE48B5CC2E</vt:lpwstr>
  </property>
</Properties>
</file>