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63EBA-A3D4-416A-B9A3-BEAF8DA090B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4D5DF-8128-4CA7-9B57-3D92AC048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казка\Documents\1675222547_top-fon-com-p-derevenskii-fon-dlya-prezentatsii-1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казка\Documents\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казка\Documents\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" name="Picture 2" descr="C:\Users\Сказка\Documents\scale_1200.jpg"/>
          <p:cNvPicPr>
            <a:picLocks noChangeAspect="1" noChangeArrowheads="1"/>
          </p:cNvPicPr>
          <p:nvPr/>
        </p:nvPicPr>
        <p:blipFill>
          <a:blip r:embed="rId3" cstate="print"/>
          <a:srcRect l="6890" t="16701" r="3540" b="9816"/>
          <a:stretch>
            <a:fillRect/>
          </a:stretch>
        </p:blipFill>
        <p:spPr bwMode="auto">
          <a:xfrm>
            <a:off x="2411760" y="5151964"/>
            <a:ext cx="3024336" cy="1517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казка\Documents\ZX226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55590B4D5E949459A146CDE48B5CC2E" ma:contentTypeVersion="0" ma:contentTypeDescription="Создание документа." ma:contentTypeScope="" ma:versionID="6ed44e2c2291ac397b2faeb42f4dc13f">
  <xsd:schema xmlns:xsd="http://www.w3.org/2001/XMLSchema" xmlns:xs="http://www.w3.org/2001/XMLSchema" xmlns:p="http://schemas.microsoft.com/office/2006/metadata/properties" xmlns:ns2="f3147fe7-8176-408f-93bd-a8e2f3df8503" targetNamespace="http://schemas.microsoft.com/office/2006/metadata/properties" ma:root="true" ma:fieldsID="cc39972692533422d5f8f22526dced21" ns2:_="">
    <xsd:import namespace="f3147fe7-8176-408f-93bd-a8e2f3df850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147fe7-8176-408f-93bd-a8e2f3df850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3147fe7-8176-408f-93bd-a8e2f3df8503">64X2PM5VDV2E-154-1365</_dlc_DocId>
    <_dlc_DocIdUrl xmlns="f3147fe7-8176-408f-93bd-a8e2f3df8503">
      <Url>https://www.eduportal44.ru/Okt/_layouts/15/DocIdRedir.aspx?ID=64X2PM5VDV2E-154-1365</Url>
      <Description>64X2PM5VDV2E-154-1365</Description>
    </_dlc_DocIdUrl>
  </documentManagement>
</p:properties>
</file>

<file path=customXml/itemProps1.xml><?xml version="1.0" encoding="utf-8"?>
<ds:datastoreItem xmlns:ds="http://schemas.openxmlformats.org/officeDocument/2006/customXml" ds:itemID="{D8836B68-46F8-4949-A5E6-BA39821FCFED}"/>
</file>

<file path=customXml/itemProps2.xml><?xml version="1.0" encoding="utf-8"?>
<ds:datastoreItem xmlns:ds="http://schemas.openxmlformats.org/officeDocument/2006/customXml" ds:itemID="{058F9B68-CB62-4264-8DC9-F2364537D885}"/>
</file>

<file path=customXml/itemProps3.xml><?xml version="1.0" encoding="utf-8"?>
<ds:datastoreItem xmlns:ds="http://schemas.openxmlformats.org/officeDocument/2006/customXml" ds:itemID="{82568C16-B69D-4847-B475-F6E476D0263A}"/>
</file>

<file path=customXml/itemProps4.xml><?xml version="1.0" encoding="utf-8"?>
<ds:datastoreItem xmlns:ds="http://schemas.openxmlformats.org/officeDocument/2006/customXml" ds:itemID="{A247F3D3-1A88-43AA-8189-3E7AF0B5FA1A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Сказка</dc:creator>
  <cp:lastModifiedBy>Сказка</cp:lastModifiedBy>
  <cp:revision>4</cp:revision>
  <dcterms:created xsi:type="dcterms:W3CDTF">2023-10-10T06:33:01Z</dcterms:created>
  <dcterms:modified xsi:type="dcterms:W3CDTF">2023-10-10T07:59:06Z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0x010100D55590B4D5E949459A146CDE48B5CC2E</vt:lpwstr>
  </property>
  <property fmtid="{D5CDD505-2E9C-101B-9397-08002B2CF9AE}" pid="3" name="_dlc_DocIdItemGuid">
    <vt:lpwstr>f7df49c0-20eb-41b9-9592-ada66c09e4b4</vt:lpwstr>
  </property>
</Properties>
</file>