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261" r:id="rId5"/>
    <p:sldId id="263" r:id="rId6"/>
    <p:sldId id="260" r:id="rId7"/>
    <p:sldId id="262" r:id="rId8"/>
    <p:sldId id="264" r:id="rId9"/>
    <p:sldId id="265" r:id="rId10"/>
    <p:sldId id="266" r:id="rId11"/>
    <p:sldId id="269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7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6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3.jpe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3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1573" y="188641"/>
            <a:ext cx="81609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cs typeface="Times New Roman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1400" dirty="0" smtClean="0">
                <a:cs typeface="Times New Roman" pitchFamily="18" charset="0"/>
              </a:rPr>
              <a:t>города Костромы </a:t>
            </a:r>
          </a:p>
          <a:p>
            <a:pPr algn="ctr"/>
            <a:r>
              <a:rPr lang="ru-RU" sz="1400" dirty="0" smtClean="0">
                <a:cs typeface="Times New Roman" pitchFamily="18" charset="0"/>
              </a:rPr>
              <a:t>«Центр развития ребёнка – Детский сад  №73»</a:t>
            </a:r>
            <a:endParaRPr lang="ru-RU" sz="1400" dirty="0"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1840" y="6507342"/>
            <a:ext cx="2976331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2022 г.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40152" y="3701632"/>
            <a:ext cx="2664296" cy="293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u="sng" dirty="0" smtClean="0">
                <a:solidFill>
                  <a:schemeClr val="tx1"/>
                </a:solidFill>
              </a:rPr>
              <a:t>Участники проекта:</a:t>
            </a:r>
          </a:p>
          <a:p>
            <a:r>
              <a:rPr lang="ru-RU" sz="1600" dirty="0">
                <a:solidFill>
                  <a:schemeClr val="tx1"/>
                </a:solidFill>
              </a:rPr>
              <a:t>д</a:t>
            </a:r>
            <a:r>
              <a:rPr lang="ru-RU" sz="1600" dirty="0" smtClean="0">
                <a:solidFill>
                  <a:schemeClr val="tx1"/>
                </a:solidFill>
              </a:rPr>
              <a:t>ети, педагоги, родители подготовительной к школе группы №10 комбинированной направленности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944724"/>
            <a:ext cx="7920880" cy="2268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Социальный проект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патриотической направленности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«Кострома – 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город трудовой  доблести и славы» 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13317" name="Picture 5" descr="C:\Users\prist\Desktop\Kostroma_10_2017_LeoKuznetsoff_IMG_6667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12204" r="11860" b="8470"/>
          <a:stretch>
            <a:fillRect/>
          </a:stretch>
        </p:blipFill>
        <p:spPr bwMode="auto">
          <a:xfrm>
            <a:off x="467544" y="3550378"/>
            <a:ext cx="3600400" cy="2929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51520" y="188640"/>
            <a:ext cx="8640960" cy="6480720"/>
            <a:chOff x="251520" y="188640"/>
            <a:chExt cx="8640960" cy="648072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51521" y="188640"/>
              <a:ext cx="17281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i="1" u="sng" dirty="0" smtClean="0">
                  <a:solidFill>
                    <a:srgbClr val="002060"/>
                  </a:solidFill>
                </a:rPr>
                <a:t>5 день проекта</a:t>
              </a:r>
              <a:endParaRPr lang="ru-RU" sz="1600" b="1" u="sng" dirty="0">
                <a:solidFill>
                  <a:srgbClr val="002060"/>
                </a:solidFill>
              </a:endParaRPr>
            </a:p>
          </p:txBody>
        </p:sp>
        <p:pic>
          <p:nvPicPr>
            <p:cNvPr id="4" name="Рисунок 3" descr="http://kaleidoscope.library.tomsk.ru/files/Image/Dety/Viktorin/2018/042803.JPG"/>
            <p:cNvPicPr/>
            <p:nvPr/>
          </p:nvPicPr>
          <p:blipFill>
            <a:blip r:embed="rId2" cstate="print">
              <a:lum bright="10000" contrast="20000"/>
            </a:blip>
            <a:srcRect l="24374" r="26501" b="-353"/>
            <a:stretch>
              <a:fillRect/>
            </a:stretch>
          </p:blipFill>
          <p:spPr bwMode="auto">
            <a:xfrm>
              <a:off x="251520" y="1124744"/>
              <a:ext cx="3816424" cy="5544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3491880" y="260648"/>
              <a:ext cx="5400600" cy="19442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</a:rPr>
                <a:t>Костромичи чтят свою историю, поэтому в 2006 году в Костроме установлен памятник</a:t>
              </a:r>
            </a:p>
            <a:p>
              <a:pPr algn="ctr"/>
              <a:r>
                <a:rPr lang="ru-RU" b="1" dirty="0" smtClean="0">
                  <a:solidFill>
                    <a:srgbClr val="C00000"/>
                  </a:solidFill>
                </a:rPr>
                <a:t> «Слеза».</a:t>
              </a:r>
            </a:p>
            <a:p>
              <a:pPr algn="ctr"/>
              <a:r>
                <a:rPr lang="ru-RU" b="1" dirty="0" smtClean="0">
                  <a:solidFill>
                    <a:srgbClr val="C00000"/>
                  </a:solidFill>
                </a:rPr>
                <a:t>«Благодарные костромичи </a:t>
              </a:r>
            </a:p>
            <a:p>
              <a:pPr algn="ctr"/>
              <a:r>
                <a:rPr lang="ru-RU" b="1" dirty="0" smtClean="0">
                  <a:solidFill>
                    <a:srgbClr val="C00000"/>
                  </a:solidFill>
                </a:rPr>
                <a:t>труженикам тыла </a:t>
              </a:r>
            </a:p>
            <a:p>
              <a:pPr algn="ctr"/>
              <a:r>
                <a:rPr lang="ru-RU" b="1" dirty="0" smtClean="0">
                  <a:solidFill>
                    <a:srgbClr val="C00000"/>
                  </a:solidFill>
                </a:rPr>
                <a:t>Великой отечественной</a:t>
              </a:r>
            </a:p>
            <a:p>
              <a:pPr algn="ctr"/>
              <a:r>
                <a:rPr lang="ru-RU" b="1" dirty="0" smtClean="0">
                  <a:solidFill>
                    <a:srgbClr val="C00000"/>
                  </a:solidFill>
                </a:rPr>
                <a:t> войны</a:t>
              </a:r>
            </a:p>
            <a:p>
              <a:pPr algn="ctr"/>
              <a:r>
                <a:rPr lang="ru-RU" b="1" dirty="0" smtClean="0">
                  <a:solidFill>
                    <a:srgbClr val="C00000"/>
                  </a:solidFill>
                </a:rPr>
                <a:t>1941-1945 г »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6" name="Рисунок 5" descr="G:\фото проект город трудовой доблести\GzQnQBVXPoQ.jpg"/>
          <p:cNvPicPr/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4211960" y="2492896"/>
            <a:ext cx="4698404" cy="3888432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51521" y="260648"/>
            <a:ext cx="8712967" cy="5904656"/>
            <a:chOff x="251521" y="260648"/>
            <a:chExt cx="8712967" cy="5904656"/>
          </a:xfrm>
        </p:grpSpPr>
        <p:pic>
          <p:nvPicPr>
            <p:cNvPr id="4" name="Рисунок 3" descr="G:\фото проект город трудовой доблести\QQBJTBI6clc.jpg"/>
            <p:cNvPicPr/>
            <p:nvPr/>
          </p:nvPicPr>
          <p:blipFill>
            <a:blip r:embed="rId2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5076056" y="3140968"/>
              <a:ext cx="3672408" cy="3024336"/>
            </a:xfrm>
            <a:prstGeom prst="round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Рисунок 4" descr="http://kaleidoscope.library.tomsk.ru/files/Image/Dety/Viktorin/2018/042803.JPG"/>
            <p:cNvPicPr/>
            <p:nvPr/>
          </p:nvPicPr>
          <p:blipFill>
            <a:blip r:embed="rId3" cstate="print">
              <a:lum bright="10000" contrast="20000"/>
            </a:blip>
            <a:srcRect l="24374" t="-4675" r="29330" b="1820"/>
            <a:stretch>
              <a:fillRect/>
            </a:stretch>
          </p:blipFill>
          <p:spPr bwMode="auto">
            <a:xfrm>
              <a:off x="7956376" y="476672"/>
              <a:ext cx="1008112" cy="158417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Прямоугольник 5"/>
            <p:cNvSpPr/>
            <p:nvPr/>
          </p:nvSpPr>
          <p:spPr>
            <a:xfrm>
              <a:off x="251521" y="260648"/>
              <a:ext cx="17281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i="1" u="sng" dirty="0" smtClean="0">
                  <a:solidFill>
                    <a:srgbClr val="002060"/>
                  </a:solidFill>
                </a:rPr>
                <a:t>5 день проекта</a:t>
              </a:r>
              <a:endParaRPr lang="ru-RU" sz="1600" b="1" u="sng" dirty="0">
                <a:solidFill>
                  <a:srgbClr val="002060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39552" y="548680"/>
              <a:ext cx="7344816" cy="13681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</a:rPr>
                <a:t>Дети и семьи воспитанников  награждены</a:t>
              </a:r>
            </a:p>
            <a:p>
              <a:pPr algn="ctr"/>
              <a:r>
                <a:rPr lang="ru-RU" sz="2000" b="1" dirty="0" smtClean="0">
                  <a:solidFill>
                    <a:srgbClr val="C00000"/>
                  </a:solidFill>
                </a:rPr>
                <a:t> почетными грамотами участников проекта </a:t>
              </a:r>
            </a:p>
            <a:p>
              <a:pPr algn="ctr"/>
              <a:r>
                <a:rPr lang="ru-RU" sz="2400" b="1" dirty="0" smtClean="0">
                  <a:solidFill>
                    <a:srgbClr val="C00000"/>
                  </a:solidFill>
                </a:rPr>
                <a:t> «Кострома – город трудовой доблести и славы»</a:t>
              </a:r>
              <a:endParaRPr lang="ru-RU" sz="24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" name="Рисунок 7" descr="G:\фото проект город трудовой доблести\dVJTJ14PMXA.jpg"/>
          <p:cNvPicPr/>
          <p:nvPr/>
        </p:nvPicPr>
        <p:blipFill>
          <a:blip r:embed="rId4" cstate="print">
            <a:lum contrast="20000"/>
          </a:blip>
          <a:srcRect t="6397" b="8313"/>
          <a:stretch>
            <a:fillRect/>
          </a:stretch>
        </p:blipFill>
        <p:spPr bwMode="auto">
          <a:xfrm>
            <a:off x="395536" y="3140968"/>
            <a:ext cx="4500265" cy="3024336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79511" y="188640"/>
            <a:ext cx="8784977" cy="1584176"/>
            <a:chOff x="179511" y="188640"/>
            <a:chExt cx="8784977" cy="158417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79511" y="188640"/>
              <a:ext cx="194421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i="1" u="sng" dirty="0" smtClean="0">
                  <a:solidFill>
                    <a:srgbClr val="002060"/>
                  </a:solidFill>
                </a:rPr>
                <a:t>5 день проекта</a:t>
              </a:r>
              <a:endParaRPr lang="ru-RU" b="1" u="sng" dirty="0">
                <a:solidFill>
                  <a:srgbClr val="002060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547664" y="476672"/>
              <a:ext cx="6048672" cy="5760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</a:rPr>
                <a:t>В финале проекта дети представили свою коллективную аппликацию изображение памятника</a:t>
              </a:r>
            </a:p>
            <a:p>
              <a:pPr algn="ctr"/>
              <a:r>
                <a:rPr lang="ru-RU" sz="2000" b="1" dirty="0" smtClean="0">
                  <a:solidFill>
                    <a:srgbClr val="C00000"/>
                  </a:solidFill>
                </a:rPr>
                <a:t> «Слеза»</a:t>
              </a:r>
              <a:endParaRPr lang="ru-RU" sz="2000" b="1" dirty="0">
                <a:solidFill>
                  <a:srgbClr val="C00000"/>
                </a:solidFill>
              </a:endParaRPr>
            </a:p>
          </p:txBody>
        </p:sp>
        <p:pic>
          <p:nvPicPr>
            <p:cNvPr id="6" name="Рисунок 5" descr="http://kaleidoscope.library.tomsk.ru/files/Image/Dety/Viktorin/2018/042803.JPG"/>
            <p:cNvPicPr/>
            <p:nvPr/>
          </p:nvPicPr>
          <p:blipFill>
            <a:blip r:embed="rId2" cstate="print">
              <a:lum bright="10000" contrast="20000"/>
            </a:blip>
            <a:srcRect l="24374" t="-4675" r="29330" b="1820"/>
            <a:stretch>
              <a:fillRect/>
            </a:stretch>
          </p:blipFill>
          <p:spPr bwMode="auto">
            <a:xfrm>
              <a:off x="7956376" y="188640"/>
              <a:ext cx="1008112" cy="158417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5985" t="-903" r="10139" b="2586"/>
          <a:stretch>
            <a:fillRect/>
          </a:stretch>
        </p:blipFill>
        <p:spPr bwMode="auto">
          <a:xfrm>
            <a:off x="683568" y="1484784"/>
            <a:ext cx="7698126" cy="5075688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55576" y="332656"/>
            <a:ext cx="8070639" cy="5832648"/>
            <a:chOff x="755576" y="332656"/>
            <a:chExt cx="8070639" cy="5832648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973" r="1365" b="2199"/>
            <a:stretch>
              <a:fillRect/>
            </a:stretch>
          </p:blipFill>
          <p:spPr bwMode="auto">
            <a:xfrm>
              <a:off x="5076056" y="332656"/>
              <a:ext cx="3750159" cy="54726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755576" y="764704"/>
              <a:ext cx="4032448" cy="5400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</a:rPr>
                <a:t>Мы гордимся нашими земляками, которые ковали Победу в ВОВ</a:t>
              </a:r>
            </a:p>
            <a:p>
              <a:pPr algn="ctr"/>
              <a:r>
                <a:rPr lang="ru-RU" sz="2000" b="1" dirty="0" smtClean="0">
                  <a:solidFill>
                    <a:srgbClr val="C00000"/>
                  </a:solidFill>
                </a:rPr>
                <a:t>на фронте и в тылу.</a:t>
              </a:r>
            </a:p>
            <a:p>
              <a:pPr algn="ctr"/>
              <a:endParaRPr lang="ru-RU" dirty="0" smtClean="0">
                <a:solidFill>
                  <a:srgbClr val="C00000"/>
                </a:solidFill>
              </a:endParaRPr>
            </a:p>
            <a:p>
              <a:pPr algn="ctr"/>
              <a:endParaRPr lang="ru-RU" dirty="0" smtClean="0">
                <a:solidFill>
                  <a:srgbClr val="C00000"/>
                </a:solidFill>
              </a:endParaRPr>
            </a:p>
            <a:p>
              <a:pPr algn="ctr"/>
              <a:endParaRPr lang="ru-RU" dirty="0" smtClean="0">
                <a:solidFill>
                  <a:srgbClr val="C00000"/>
                </a:solidFill>
              </a:endParaRPr>
            </a:p>
            <a:p>
              <a:pPr algn="ctr"/>
              <a:r>
                <a:rPr lang="ru-RU" b="1" dirty="0" smtClean="0">
                  <a:solidFill>
                    <a:srgbClr val="C00000"/>
                  </a:solidFill>
                </a:rPr>
                <a:t>По указу </a:t>
              </a:r>
            </a:p>
            <a:p>
              <a:pPr algn="ctr"/>
              <a:r>
                <a:rPr lang="ru-RU" b="1" dirty="0" smtClean="0">
                  <a:solidFill>
                    <a:srgbClr val="C00000"/>
                  </a:solidFill>
                </a:rPr>
                <a:t> президента России В.В. Путина сентября 2021 года Костроме было присвоено звание</a:t>
              </a:r>
            </a:p>
            <a:p>
              <a:pPr algn="ctr"/>
              <a:r>
                <a:rPr lang="ru-RU" sz="2000" b="1" dirty="0" smtClean="0">
                  <a:solidFill>
                    <a:srgbClr val="C00000"/>
                  </a:solidFill>
                </a:rPr>
                <a:t>«Город трудовой доблести и славы»</a:t>
              </a:r>
            </a:p>
            <a:p>
              <a:pPr algn="ctr"/>
              <a:endParaRPr lang="ru-RU" dirty="0" smtClean="0">
                <a:solidFill>
                  <a:srgbClr val="C00000"/>
                </a:solidFill>
              </a:endParaRPr>
            </a:p>
            <a:p>
              <a:pPr algn="ctr"/>
              <a:endParaRPr lang="ru-RU" dirty="0" smtClean="0">
                <a:solidFill>
                  <a:srgbClr val="C00000"/>
                </a:solidFill>
              </a:endParaRPr>
            </a:p>
            <a:p>
              <a:pPr algn="ctr"/>
              <a:endParaRPr lang="ru-RU" dirty="0" smtClean="0">
                <a:solidFill>
                  <a:srgbClr val="C00000"/>
                </a:solidFill>
              </a:endParaRPr>
            </a:p>
            <a:p>
              <a:pPr algn="ctr"/>
              <a:endParaRPr lang="ru-RU" dirty="0" smtClean="0">
                <a:solidFill>
                  <a:srgbClr val="C00000"/>
                </a:solidFill>
              </a:endParaRPr>
            </a:p>
            <a:p>
              <a:pPr algn="ctr"/>
              <a:r>
                <a:rPr lang="ru-RU" b="1" dirty="0" smtClean="0">
                  <a:solidFill>
                    <a:srgbClr val="C00000"/>
                  </a:solidFill>
                </a:rPr>
                <a:t>ПОМНИМ….</a:t>
              </a:r>
            </a:p>
            <a:p>
              <a:pPr algn="ctr"/>
              <a:r>
                <a:rPr lang="ru-RU" b="1" dirty="0" smtClean="0">
                  <a:solidFill>
                    <a:srgbClr val="C00000"/>
                  </a:solidFill>
                </a:rPr>
                <a:t>               ГОРДИМСЯ…. 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mg-fotki.yandex.ru/get/6428/38551031.16/0_96545_985fa546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6" y="208008"/>
            <a:ext cx="936104" cy="1370724"/>
          </a:xfrm>
          <a:prstGeom prst="ellipse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15588"/>
          <a:stretch>
            <a:fillRect/>
          </a:stretch>
        </p:blipFill>
        <p:spPr bwMode="auto">
          <a:xfrm>
            <a:off x="4644008" y="1700808"/>
            <a:ext cx="3287011" cy="2080979"/>
          </a:xfrm>
          <a:prstGeom prst="round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6974" t="5230" b="3241"/>
          <a:stretch>
            <a:fillRect/>
          </a:stretch>
        </p:blipFill>
        <p:spPr bwMode="auto">
          <a:xfrm>
            <a:off x="4042792" y="3952154"/>
            <a:ext cx="1921142" cy="2520280"/>
          </a:xfrm>
          <a:prstGeom prst="round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077072"/>
            <a:ext cx="2843808" cy="2132856"/>
          </a:xfrm>
          <a:prstGeom prst="round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1484784"/>
            <a:ext cx="3744416" cy="4992555"/>
          </a:xfrm>
          <a:prstGeom prst="roundRect">
            <a:avLst>
              <a:gd name="adj" fmla="val 16667"/>
            </a:avLst>
          </a:prstGeom>
          <a:ln w="31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395536" y="208008"/>
            <a:ext cx="7344816" cy="1132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Создание условий для реализации проекта,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о</a:t>
            </a:r>
            <a:r>
              <a:rPr lang="ru-RU" b="1" dirty="0" smtClean="0">
                <a:solidFill>
                  <a:srgbClr val="C00000"/>
                </a:solidFill>
              </a:rPr>
              <a:t>богащение предметно-пространственной развивающей среды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12"/>
          <p:cNvSpPr/>
          <p:nvPr/>
        </p:nvSpPr>
        <p:spPr>
          <a:xfrm>
            <a:off x="184385" y="83243"/>
            <a:ext cx="215536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u="sng" dirty="0" smtClean="0">
                <a:solidFill>
                  <a:srgbClr val="002060"/>
                </a:solidFill>
              </a:rPr>
              <a:t>1  </a:t>
            </a:r>
            <a:r>
              <a:rPr lang="ru-RU" b="1" i="1" u="sng" dirty="0">
                <a:solidFill>
                  <a:srgbClr val="002060"/>
                </a:solidFill>
              </a:rPr>
              <a:t>день проекта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g-fotki.yandex.ru/get/6428/38551031.16/0_96545_985fa546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2156" y="23035"/>
            <a:ext cx="630324" cy="922975"/>
          </a:xfrm>
          <a:prstGeom prst="ellipse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03648" y="260647"/>
            <a:ext cx="6264696" cy="1112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Беседа с детьми на тему: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«Кострома – труженики тыла 1941-1945 г.»</a:t>
            </a:r>
          </a:p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D:\Галя Ж\AL1IM_qlCI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497" y="1373025"/>
            <a:ext cx="5497225" cy="4122919"/>
          </a:xfrm>
          <a:prstGeom prst="roundRect">
            <a:avLst>
              <a:gd name="adj" fmla="val 16667"/>
            </a:avLst>
          </a:prstGeom>
          <a:ln w="31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7" descr="Города трудовой доблести: как Кострома боролась за Победу в тылу?"/>
          <p:cNvPicPr/>
          <p:nvPr/>
        </p:nvPicPr>
        <p:blipFill>
          <a:blip r:embed="rId4" cstate="print"/>
          <a:srcRect l="31631" r="32391"/>
          <a:stretch>
            <a:fillRect/>
          </a:stretch>
        </p:blipFill>
        <p:spPr bwMode="auto">
          <a:xfrm>
            <a:off x="156709" y="1052736"/>
            <a:ext cx="1601273" cy="206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3" descr="C:\Users\prist\Desktop\na_traktor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133" y="3358582"/>
            <a:ext cx="192756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4" descr="https://avatars.mds.yandex.net/get-zen_doc/1811900/pub_5e69086d9b18d02998af54fd_5e692ed7adf1642a760e0a82/scale_120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23290" y="3323767"/>
            <a:ext cx="1664533" cy="1220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7" descr="https://artpostergallery.ru/userdata/image/thumbs/71/9b/719b5fbc4bbd0284e25c1eed2d206e5b_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9571" y="4851246"/>
            <a:ext cx="1298690" cy="192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20" descr="https://cdn.fishki.net/upload/post/2017/11/23/2438805/0a8dd0c127c7baf02a71cc22ecad615f.jpg"/>
          <p:cNvPicPr/>
          <p:nvPr/>
        </p:nvPicPr>
        <p:blipFill>
          <a:blip r:embed="rId8" cstate="print">
            <a:lum contrast="30000"/>
          </a:blip>
          <a:srcRect/>
          <a:stretch>
            <a:fillRect/>
          </a:stretch>
        </p:blipFill>
        <p:spPr bwMode="auto">
          <a:xfrm>
            <a:off x="7548945" y="1052736"/>
            <a:ext cx="1343535" cy="185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23" descr="https://ds05.infourok.ru/uploads/ex/11e5/000ecb6c-bfb45d15/img51.jpg"/>
          <p:cNvPicPr/>
          <p:nvPr/>
        </p:nvPicPr>
        <p:blipFill rotWithShape="1">
          <a:blip r:embed="rId9" cstate="print">
            <a:lum contrast="20000"/>
          </a:blip>
          <a:srcRect l="2500" t="56102" r="49986" b="2135"/>
          <a:stretch/>
        </p:blipFill>
        <p:spPr bwMode="auto">
          <a:xfrm>
            <a:off x="3348993" y="5406059"/>
            <a:ext cx="2374005" cy="1451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26" descr="https://ds05.infourok.ru/uploads/ex/003e/000d94cd-5a779822/1/hello_html_m3bace9b6.png"/>
          <p:cNvPicPr/>
          <p:nvPr/>
        </p:nvPicPr>
        <p:blipFill rotWithShape="1">
          <a:blip r:embed="rId10" cstate="print"/>
          <a:srcRect l="51914" t="18010" b="45436"/>
          <a:stretch/>
        </p:blipFill>
        <p:spPr bwMode="auto">
          <a:xfrm>
            <a:off x="6690933" y="5405051"/>
            <a:ext cx="2296890" cy="137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91745" y="1680788"/>
            <a:ext cx="3888432" cy="3031122"/>
            <a:chOff x="395537" y="1628801"/>
            <a:chExt cx="4104456" cy="3060978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7" y="1628801"/>
              <a:ext cx="4104456" cy="3060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" name="Picture 3" descr="C:\Users\Corei3\Desktop\Рисунок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700808"/>
              <a:ext cx="3960440" cy="2401479"/>
            </a:xfrm>
            <a:prstGeom prst="rect">
              <a:avLst/>
            </a:prstGeom>
            <a:noFill/>
            <a:ln w="28575">
              <a:solidFill>
                <a:schemeClr val="accent6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https://img-fotki.yandex.ru/get/6428/38551031.16/0_96545_985fa546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188640"/>
            <a:ext cx="690223" cy="1010684"/>
          </a:xfrm>
          <a:prstGeom prst="ellipse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1" y="260648"/>
            <a:ext cx="2254832" cy="306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u="sng" dirty="0" smtClean="0">
                <a:solidFill>
                  <a:srgbClr val="002060"/>
                </a:solidFill>
              </a:rPr>
              <a:t>2  день проекта</a:t>
            </a:r>
            <a:endParaRPr lang="ru-RU" b="1" i="1" u="sng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188640"/>
            <a:ext cx="6336704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pPr algn="ctr"/>
            <a:endParaRPr lang="ru-RU" b="1" dirty="0">
              <a:solidFill>
                <a:srgbClr val="C00000"/>
              </a:solidFill>
            </a:endParaRPr>
          </a:p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pPr algn="ctr"/>
            <a:endParaRPr lang="ru-RU" b="1" dirty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Основные мероприятия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п</a:t>
            </a:r>
            <a:r>
              <a:rPr lang="ru-RU" b="1" dirty="0" smtClean="0">
                <a:solidFill>
                  <a:srgbClr val="C00000"/>
                </a:solidFill>
              </a:rPr>
              <a:t>росмотр презентации: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« Кострома – город трудовой доблести»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53062" y="5007467"/>
            <a:ext cx="2248526" cy="1820476"/>
            <a:chOff x="23813" y="0"/>
            <a:chExt cx="9096375" cy="685800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3" y="0"/>
              <a:ext cx="9096375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60648"/>
              <a:ext cx="8212137" cy="568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6258642" y="4940872"/>
            <a:ext cx="2165785" cy="1781470"/>
            <a:chOff x="23813" y="0"/>
            <a:chExt cx="9096375" cy="6858000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3" y="0"/>
              <a:ext cx="9096375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72" y="390272"/>
              <a:ext cx="8813056" cy="5316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3430012" y="5076657"/>
            <a:ext cx="2283976" cy="1587021"/>
            <a:chOff x="23813" y="0"/>
            <a:chExt cx="9096375" cy="6858000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3" y="0"/>
              <a:ext cx="9096375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82"/>
            <a:stretch/>
          </p:blipFill>
          <p:spPr bwMode="auto">
            <a:xfrm>
              <a:off x="341970" y="188640"/>
              <a:ext cx="8424936" cy="5706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 descr="D:\фото проект город трудовой доблести\syDXz0zzO7U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51266"/>
            <a:ext cx="4238099" cy="3178574"/>
          </a:xfrm>
          <a:prstGeom prst="roundRect">
            <a:avLst>
              <a:gd name="adj" fmla="val 16667"/>
            </a:avLst>
          </a:prstGeom>
          <a:ln w="31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23528" y="188640"/>
            <a:ext cx="8420763" cy="6480720"/>
            <a:chOff x="323528" y="188640"/>
            <a:chExt cx="8420763" cy="6480720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15816" y="4023066"/>
              <a:ext cx="3528392" cy="2646294"/>
            </a:xfrm>
            <a:prstGeom prst="round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2213992" y="188640"/>
              <a:ext cx="45720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/>
              <a:r>
                <a:rPr lang="ru-RU" b="1" dirty="0" smtClean="0">
                  <a:solidFill>
                    <a:srgbClr val="C00000"/>
                  </a:solidFill>
                </a:rPr>
                <a:t>Аппликация  </a:t>
              </a:r>
              <a:r>
                <a:rPr lang="ru-RU" b="1" i="1" dirty="0" smtClean="0">
                  <a:solidFill>
                    <a:srgbClr val="C00000"/>
                  </a:solidFill>
                </a:rPr>
                <a:t>/коллективная/</a:t>
              </a:r>
            </a:p>
            <a:p>
              <a:pPr algn="ctr" hangingPunct="0"/>
              <a:r>
                <a:rPr lang="ru-RU" sz="2000" b="1" dirty="0" smtClean="0">
                  <a:solidFill>
                    <a:srgbClr val="C00000"/>
                  </a:solidFill>
                </a:rPr>
                <a:t> «Слеза»</a:t>
              </a:r>
            </a:p>
            <a:p>
              <a:pPr algn="ctr" hangingPunct="0"/>
              <a:r>
                <a:rPr lang="ru-RU" sz="2000" b="1" dirty="0" smtClean="0">
                  <a:solidFill>
                    <a:srgbClr val="C00000"/>
                  </a:solidFill>
                </a:rPr>
                <a:t>Труженикам тыла Костромского края посвящается…</a:t>
              </a:r>
            </a:p>
            <a:p>
              <a:pPr algn="ctr"/>
              <a:endParaRPr lang="ru-RU" dirty="0">
                <a:solidFill>
                  <a:srgbClr val="C00000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23528" y="260648"/>
              <a:ext cx="223224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i="1" dirty="0" smtClean="0">
                  <a:solidFill>
                    <a:srgbClr val="FF0000"/>
                  </a:solidFill>
                </a:rPr>
                <a:t> </a:t>
              </a:r>
              <a:r>
                <a:rPr lang="ru-RU" sz="1600" b="1" i="1" u="sng" dirty="0" smtClean="0">
                  <a:solidFill>
                    <a:srgbClr val="002060"/>
                  </a:solidFill>
                </a:rPr>
                <a:t>3 день проекта</a:t>
              </a:r>
              <a:endParaRPr lang="ru-RU" sz="1600" b="1" u="sng" dirty="0">
                <a:solidFill>
                  <a:srgbClr val="002060"/>
                </a:solidFill>
              </a:endParaRPr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1628800"/>
              <a:ext cx="2664296" cy="3308987"/>
            </a:xfrm>
            <a:prstGeom prst="round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b="5118"/>
            <a:stretch>
              <a:fillRect/>
            </a:stretch>
          </p:blipFill>
          <p:spPr bwMode="auto">
            <a:xfrm>
              <a:off x="6156176" y="1700808"/>
              <a:ext cx="2588115" cy="3274191"/>
            </a:xfrm>
            <a:prstGeom prst="round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8" name="Picture 2" descr="https://img-fotki.yandex.ru/get/6428/38551031.16/0_96545_985fa546_or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772816"/>
            <a:ext cx="1368152" cy="2003366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g-fotki.yandex.ru/get/6428/38551031.16/0_96545_985fa546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4408" y="188640"/>
            <a:ext cx="720080" cy="1054403"/>
          </a:xfrm>
          <a:prstGeom prst="ellipse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" y="260648"/>
            <a:ext cx="233975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rgbClr val="002060"/>
                </a:solidFill>
              </a:rPr>
              <a:t>4</a:t>
            </a:r>
            <a:r>
              <a:rPr lang="ru-RU" sz="1600" b="1" i="1" u="sng" dirty="0" smtClean="0">
                <a:solidFill>
                  <a:srgbClr val="002060"/>
                </a:solidFill>
              </a:rPr>
              <a:t>  день проекта</a:t>
            </a:r>
            <a:endParaRPr lang="ru-RU" sz="1600" b="1" i="1" u="sng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9752" y="0"/>
            <a:ext cx="4968552" cy="874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Фестиваль «Песни войны»</a:t>
            </a:r>
            <a:endParaRPr lang="nb-NO" sz="24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D:\фото проект город трудовой доблести\ПП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85" y="932591"/>
            <a:ext cx="4434230" cy="295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 проект город трудовой доблести\ПП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32989"/>
            <a:ext cx="4716016" cy="314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fsd.multiurok.ru/viewImage.php?image=http://www.rodb-v.ru/upload/medialibrary/pobeda/istoria_pesni_10.jpg"/>
          <p:cNvPicPr>
            <a:picLocks noChangeAspect="1" noChangeArrowheads="1"/>
          </p:cNvPicPr>
          <p:nvPr/>
        </p:nvPicPr>
        <p:blipFill>
          <a:blip r:embed="rId5" cstate="print"/>
          <a:srcRect l="6822" t="8300" r="5623" b="13516"/>
          <a:stretch>
            <a:fillRect/>
          </a:stretch>
        </p:blipFill>
        <p:spPr bwMode="auto">
          <a:xfrm>
            <a:off x="877499" y="4293096"/>
            <a:ext cx="2718708" cy="1902522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24744"/>
            <a:ext cx="254158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https://avatars.mds.yandex.net/i?id=f90d24ea4b3d60b8e5a024b74e4e7537_l-5274458-images-thumbs&amp;n=13"/>
          <p:cNvPicPr/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-288539" y="4617131"/>
            <a:ext cx="2160240" cy="12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avatars.mds.yandex.net/i?id=f90d24ea4b3d60b8e5a024b74e4e7537_l-5274458-images-thumbs&amp;n=13"/>
          <p:cNvPicPr/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4283969" y="1412775"/>
            <a:ext cx="2088232" cy="12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-fotki.yandex.ru/get/6428/38551031.16/0_96545_985fa546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0432" y="210880"/>
            <a:ext cx="505627" cy="740383"/>
          </a:xfrm>
          <a:prstGeom prst="ellipse">
            <a:avLst/>
          </a:prstGeom>
          <a:noFill/>
        </p:spPr>
      </p:pic>
      <p:pic>
        <p:nvPicPr>
          <p:cNvPr id="3" name="Рисунок 2" descr="H:\фото проект город трудовой доблести\70gilDWGILw.jpg"/>
          <p:cNvPicPr/>
          <p:nvPr/>
        </p:nvPicPr>
        <p:blipFill>
          <a:blip r:embed="rId3" cstate="print">
            <a:lum contrast="40000"/>
          </a:blip>
          <a:srcRect l="9941" t="4274" r="6040" b="2991"/>
          <a:stretch>
            <a:fillRect/>
          </a:stretch>
        </p:blipFill>
        <p:spPr bwMode="auto">
          <a:xfrm>
            <a:off x="2195736" y="1124744"/>
            <a:ext cx="4680520" cy="3773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H:\фото проект город трудовой доблести\70gilDWGILw.jpg"/>
          <p:cNvPicPr/>
          <p:nvPr/>
        </p:nvPicPr>
        <p:blipFill>
          <a:blip r:embed="rId3" cstate="print">
            <a:lum contrast="40000"/>
          </a:blip>
          <a:srcRect l="46980" t="52501" r="41636" b="26495"/>
          <a:stretch>
            <a:fillRect/>
          </a:stretch>
        </p:blipFill>
        <p:spPr bwMode="auto">
          <a:xfrm>
            <a:off x="251520" y="1196752"/>
            <a:ext cx="151216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:\фото проект город трудовой доблести\70gilDWGILw.jpg"/>
          <p:cNvPicPr/>
          <p:nvPr/>
        </p:nvPicPr>
        <p:blipFill>
          <a:blip r:embed="rId3" cstate="print">
            <a:lum contrast="40000"/>
          </a:blip>
          <a:srcRect l="46499" t="26924" r="40674" b="50427"/>
          <a:stretch>
            <a:fillRect/>
          </a:stretch>
        </p:blipFill>
        <p:spPr bwMode="auto">
          <a:xfrm>
            <a:off x="7236296" y="1196752"/>
            <a:ext cx="144016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:\фото проект город трудовой доблести\70gilDWGILw.jpg"/>
          <p:cNvPicPr/>
          <p:nvPr/>
        </p:nvPicPr>
        <p:blipFill>
          <a:blip r:embed="rId3" cstate="print">
            <a:lum contrast="40000"/>
          </a:blip>
          <a:srcRect l="58364" t="34616" r="23517" b="50213"/>
          <a:stretch>
            <a:fillRect/>
          </a:stretch>
        </p:blipFill>
        <p:spPr bwMode="auto">
          <a:xfrm>
            <a:off x="251520" y="3284984"/>
            <a:ext cx="165618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:\фото проект город трудовой доблести\70gilDWGILw.jpg"/>
          <p:cNvPicPr/>
          <p:nvPr/>
        </p:nvPicPr>
        <p:blipFill>
          <a:blip r:embed="rId3" cstate="print">
            <a:lum contrast="40000"/>
          </a:blip>
          <a:srcRect l="28541" t="33975" r="54142" b="50854"/>
          <a:stretch>
            <a:fillRect/>
          </a:stretch>
        </p:blipFill>
        <p:spPr bwMode="auto">
          <a:xfrm>
            <a:off x="7164288" y="3068960"/>
            <a:ext cx="174878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:\фото проект город трудовой доблести\70gilDWGILw.jpg"/>
          <p:cNvPicPr/>
          <p:nvPr/>
        </p:nvPicPr>
        <p:blipFill>
          <a:blip r:embed="rId3" cstate="print">
            <a:lum contrast="40000"/>
          </a:blip>
          <a:srcRect l="29021" t="57693" r="54784" b="27136"/>
          <a:stretch>
            <a:fillRect/>
          </a:stretch>
        </p:blipFill>
        <p:spPr bwMode="auto">
          <a:xfrm>
            <a:off x="3563888" y="5157192"/>
            <a:ext cx="1736973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:\фото проект город трудовой доблести\70gilDWGILw.jpg"/>
          <p:cNvPicPr/>
          <p:nvPr/>
        </p:nvPicPr>
        <p:blipFill>
          <a:blip r:embed="rId3" cstate="print">
            <a:lum contrast="40000"/>
          </a:blip>
          <a:srcRect l="59326" t="58975" r="23357" b="25854"/>
          <a:stretch>
            <a:fillRect/>
          </a:stretch>
        </p:blipFill>
        <p:spPr bwMode="auto">
          <a:xfrm>
            <a:off x="5508104" y="5373216"/>
            <a:ext cx="169269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:\фото проект город трудовой доблести\70gilDWGILw.jpg"/>
          <p:cNvPicPr/>
          <p:nvPr/>
        </p:nvPicPr>
        <p:blipFill>
          <a:blip r:embed="rId3" cstate="print">
            <a:lum contrast="40000"/>
          </a:blip>
          <a:srcRect l="68145" t="75641" r="20150" b="2991"/>
          <a:stretch>
            <a:fillRect/>
          </a:stretch>
        </p:blipFill>
        <p:spPr bwMode="auto">
          <a:xfrm>
            <a:off x="7452320" y="4581128"/>
            <a:ext cx="144016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15616" y="116632"/>
            <a:ext cx="6696744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Выставка рисунков детей и родителей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«Труженикам тыла посвящается…»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60648"/>
            <a:ext cx="2088231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rgbClr val="002060"/>
                </a:solidFill>
              </a:rPr>
              <a:t>4</a:t>
            </a:r>
            <a:r>
              <a:rPr lang="ru-RU" sz="1600" b="1" i="1" u="sng" dirty="0" smtClean="0">
                <a:solidFill>
                  <a:srgbClr val="002060"/>
                </a:solidFill>
              </a:rPr>
              <a:t>  день проекта</a:t>
            </a:r>
            <a:endParaRPr lang="ru-RU" sz="1600" b="1" i="1" u="sng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H:\фото проект город трудовой доблести\70gilDWGILw.jpg"/>
          <p:cNvPicPr/>
          <p:nvPr/>
        </p:nvPicPr>
        <p:blipFill>
          <a:blip r:embed="rId3" cstate="print">
            <a:lum bright="-10000" contrast="40000"/>
          </a:blip>
          <a:srcRect l="76803" t="35897" r="6040" b="49572"/>
          <a:stretch>
            <a:fillRect/>
          </a:stretch>
        </p:blipFill>
        <p:spPr bwMode="auto">
          <a:xfrm>
            <a:off x="1691680" y="5373216"/>
            <a:ext cx="1656184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:\фото проект город трудовой доблести\70gilDWGILw.jpg"/>
          <p:cNvPicPr/>
          <p:nvPr/>
        </p:nvPicPr>
        <p:blipFill>
          <a:blip r:embed="rId3" cstate="print">
            <a:lum contrast="40000"/>
          </a:blip>
          <a:srcRect l="76171" t="6624" r="11011" b="73290"/>
          <a:stretch>
            <a:fillRect/>
          </a:stretch>
        </p:blipFill>
        <p:spPr bwMode="auto">
          <a:xfrm>
            <a:off x="107504" y="4797152"/>
            <a:ext cx="1440160" cy="185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79513" y="188640"/>
            <a:ext cx="8712967" cy="6453336"/>
            <a:chOff x="179513" y="188640"/>
            <a:chExt cx="8712967" cy="645333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79513" y="188640"/>
              <a:ext cx="180019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i="1" u="sng" dirty="0" smtClean="0">
                  <a:solidFill>
                    <a:srgbClr val="002060"/>
                  </a:solidFill>
                </a:rPr>
                <a:t>5 день проекта</a:t>
              </a:r>
              <a:endParaRPr lang="ru-RU" sz="1600" b="1" u="sng" dirty="0">
                <a:solidFill>
                  <a:srgbClr val="002060"/>
                </a:solidFill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86000" y="188640"/>
              <a:ext cx="4572000" cy="15388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/>
              <a:r>
                <a:rPr lang="ru-RU" b="1" dirty="0" smtClean="0"/>
                <a:t>Итоговое </a:t>
              </a:r>
            </a:p>
            <a:p>
              <a:pPr algn="ctr" hangingPunct="0"/>
              <a:r>
                <a:rPr lang="ru-RU" b="1" dirty="0" smtClean="0"/>
                <a:t>совместное с </a:t>
              </a:r>
              <a:r>
                <a:rPr lang="ru-RU" b="1" dirty="0"/>
                <a:t>родителями</a:t>
              </a:r>
            </a:p>
            <a:p>
              <a:pPr algn="ctr" hangingPunct="0"/>
              <a:r>
                <a:rPr lang="ru-RU" b="1" dirty="0" smtClean="0"/>
                <a:t>мероприятие:</a:t>
              </a:r>
            </a:p>
            <a:p>
              <a:pPr algn="ctr" hangingPunct="0"/>
              <a:r>
                <a:rPr lang="ru-RU" sz="2000" b="1" smtClean="0">
                  <a:solidFill>
                    <a:srgbClr val="C00000"/>
                  </a:solidFill>
                </a:rPr>
                <a:t>«Героям</a:t>
              </a:r>
              <a:r>
                <a:rPr lang="ru-RU" sz="2000" b="1" dirty="0" smtClean="0">
                  <a:solidFill>
                    <a:srgbClr val="C00000"/>
                  </a:solidFill>
                </a:rPr>
                <a:t> трудового фронта посвящается»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5004048" y="1844824"/>
              <a:ext cx="3672408" cy="72008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rgbClr val="C00000"/>
                  </a:solidFill>
                </a:rPr>
                <a:t>Все предприятия </a:t>
              </a:r>
            </a:p>
            <a:p>
              <a:pPr algn="ctr"/>
              <a:r>
                <a:rPr lang="ru-RU" sz="1600" b="1" dirty="0" smtClean="0">
                  <a:solidFill>
                    <a:srgbClr val="C00000"/>
                  </a:solidFill>
                </a:rPr>
                <a:t>Костромского края стали выпускать оборонную продукцию</a:t>
              </a:r>
              <a:endParaRPr lang="ru-RU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1115616" y="5229200"/>
              <a:ext cx="2808312" cy="72008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rgbClr val="C00000"/>
                  </a:solidFill>
                </a:rPr>
                <a:t>Рассказ о первых тяжелых месяцах войны</a:t>
              </a:r>
              <a:endParaRPr lang="ru-RU" sz="1600" b="1" dirty="0">
                <a:solidFill>
                  <a:srgbClr val="C00000"/>
                </a:solidFill>
              </a:endParaRPr>
            </a:p>
          </p:txBody>
        </p:sp>
        <p:pic>
          <p:nvPicPr>
            <p:cNvPr id="7" name="Рисунок 6"/>
            <p:cNvPicPr/>
            <p:nvPr/>
          </p:nvPicPr>
          <p:blipFill>
            <a:blip r:embed="rId2" cstate="print">
              <a:lum bright="10000" contrast="20000"/>
            </a:blip>
            <a:srcRect t="16786" r="74766" b="50677"/>
            <a:stretch>
              <a:fillRect/>
            </a:stretch>
          </p:blipFill>
          <p:spPr bwMode="auto">
            <a:xfrm>
              <a:off x="4860032" y="2852936"/>
              <a:ext cx="3952054" cy="3789040"/>
            </a:xfrm>
            <a:prstGeom prst="round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Рисунок 7" descr="http://kaleidoscope.library.tomsk.ru/files/Image/Dety/Viktorin/2018/042803.JPG"/>
            <p:cNvPicPr/>
            <p:nvPr/>
          </p:nvPicPr>
          <p:blipFill>
            <a:blip r:embed="rId3" cstate="print">
              <a:lum bright="10000" contrast="20000"/>
            </a:blip>
            <a:srcRect l="24374" t="-4675" r="29330" b="1820"/>
            <a:stretch>
              <a:fillRect/>
            </a:stretch>
          </p:blipFill>
          <p:spPr bwMode="auto">
            <a:xfrm>
              <a:off x="7884368" y="332656"/>
              <a:ext cx="1008112" cy="158417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9" name="Рисунок 8" descr="G:\фото проект город трудовой доблести\HEmFfGzCXOM.jpg"/>
          <p:cNvPicPr/>
          <p:nvPr/>
        </p:nvPicPr>
        <p:blipFill>
          <a:blip r:embed="rId4" cstate="print">
            <a:lum bright="10000" contrast="10000"/>
          </a:blip>
          <a:srcRect t="14488" r="22106"/>
          <a:stretch>
            <a:fillRect/>
          </a:stretch>
        </p:blipFill>
        <p:spPr bwMode="auto">
          <a:xfrm>
            <a:off x="467544" y="1988840"/>
            <a:ext cx="4176464" cy="3240360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G:\фото проект город трудовой доблести\8wIbVfUmBt4.jpg"/>
          <p:cNvPicPr/>
          <p:nvPr/>
        </p:nvPicPr>
        <p:blipFill>
          <a:blip r:embed="rId2" cstate="print">
            <a:lum bright="10000" contrast="30000"/>
          </a:blip>
          <a:srcRect l="859"/>
          <a:stretch>
            <a:fillRect/>
          </a:stretch>
        </p:blipFill>
        <p:spPr bwMode="auto">
          <a:xfrm>
            <a:off x="2771800" y="2996952"/>
            <a:ext cx="3384376" cy="2736304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9" name="Группа 8"/>
          <p:cNvGrpSpPr/>
          <p:nvPr/>
        </p:nvGrpSpPr>
        <p:grpSpPr>
          <a:xfrm>
            <a:off x="251520" y="0"/>
            <a:ext cx="8712968" cy="6669360"/>
            <a:chOff x="251520" y="0"/>
            <a:chExt cx="8712968" cy="6669360"/>
          </a:xfrm>
        </p:grpSpPr>
        <p:pic>
          <p:nvPicPr>
            <p:cNvPr id="10" name="Рисунок 9" descr="G:\фото проект город трудовой доблести\JneNGbtVc5c.jpg"/>
            <p:cNvPicPr/>
            <p:nvPr/>
          </p:nvPicPr>
          <p:blipFill>
            <a:blip r:embed="rId3" cstate="print">
              <a:lum contrast="10000"/>
            </a:blip>
            <a:srcRect l="6318"/>
            <a:stretch>
              <a:fillRect/>
            </a:stretch>
          </p:blipFill>
          <p:spPr bwMode="auto">
            <a:xfrm>
              <a:off x="251520" y="4077072"/>
              <a:ext cx="3028111" cy="2592288"/>
            </a:xfrm>
            <a:prstGeom prst="round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" name="Рисунок 10" descr="G:\фото проект город трудовой доблести\w8gAzvYUL58.jpg"/>
            <p:cNvPicPr/>
            <p:nvPr/>
          </p:nvPicPr>
          <p:blipFill>
            <a:blip r:embed="rId4" cstate="print">
              <a:lum bright="10000" contrast="30000"/>
            </a:blip>
            <a:srcRect l="3662"/>
            <a:stretch>
              <a:fillRect/>
            </a:stretch>
          </p:blipFill>
          <p:spPr bwMode="auto">
            <a:xfrm>
              <a:off x="323528" y="908720"/>
              <a:ext cx="2952328" cy="2520280"/>
            </a:xfrm>
            <a:prstGeom prst="round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Рисунок 11" descr="G:\фото проект город трудовой доблести\C_oiWLGskG4.jpg"/>
            <p:cNvPicPr/>
            <p:nvPr/>
          </p:nvPicPr>
          <p:blipFill>
            <a:blip r:embed="rId5" cstate="print">
              <a:lum contrast="20000"/>
            </a:blip>
            <a:srcRect l="12367"/>
            <a:stretch>
              <a:fillRect/>
            </a:stretch>
          </p:blipFill>
          <p:spPr bwMode="auto">
            <a:xfrm>
              <a:off x="5868144" y="836712"/>
              <a:ext cx="2877359" cy="2618761"/>
            </a:xfrm>
            <a:prstGeom prst="round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" name="Рисунок 12" descr="G:\фото проект город трудовой доблести\eu-CGaOzXM4.jpg"/>
            <p:cNvPicPr/>
            <p:nvPr/>
          </p:nvPicPr>
          <p:blipFill>
            <a:blip r:embed="rId6" cstate="print">
              <a:lum bright="-10000" contrast="-10000"/>
            </a:blip>
            <a:srcRect l="7911" t="18587" r="12481" b="7067"/>
            <a:stretch>
              <a:fillRect/>
            </a:stretch>
          </p:blipFill>
          <p:spPr bwMode="auto">
            <a:xfrm>
              <a:off x="5940152" y="4149080"/>
              <a:ext cx="3024336" cy="2448273"/>
            </a:xfrm>
            <a:prstGeom prst="round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2627784" y="0"/>
              <a:ext cx="3744416" cy="13407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</a:rPr>
                <a:t>Дети рассказывают о тружениках костромского края  по сюжету своего рисунка</a:t>
              </a:r>
              <a:endParaRPr lang="ru-RU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1521" y="188640"/>
              <a:ext cx="172819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i="1" u="sng" dirty="0" smtClean="0">
                  <a:solidFill>
                    <a:srgbClr val="002060"/>
                  </a:solidFill>
                </a:rPr>
                <a:t>5 день проекта</a:t>
              </a:r>
              <a:endParaRPr lang="ru-RU" b="1" u="sng" dirty="0">
                <a:solidFill>
                  <a:srgbClr val="002060"/>
                </a:solidFill>
              </a:endParaRPr>
            </a:p>
          </p:txBody>
        </p:sp>
        <p:pic>
          <p:nvPicPr>
            <p:cNvPr id="16" name="Рисунок 15" descr="http://kaleidoscope.library.tomsk.ru/files/Image/Dety/Viktorin/2018/042803.JPG"/>
            <p:cNvPicPr/>
            <p:nvPr/>
          </p:nvPicPr>
          <p:blipFill>
            <a:blip r:embed="rId7" cstate="print">
              <a:lum bright="10000" contrast="20000"/>
            </a:blip>
            <a:srcRect l="24374" t="-4675" r="29330" b="1820"/>
            <a:stretch>
              <a:fillRect/>
            </a:stretch>
          </p:blipFill>
          <p:spPr bwMode="auto">
            <a:xfrm>
              <a:off x="3995936" y="1484784"/>
              <a:ext cx="1008112" cy="158417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3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221C7A1A2305B49BBAB15AB7C0D6A83" ma:contentTypeVersion="49" ma:contentTypeDescription="Создание документа." ma:contentTypeScope="" ma:versionID="5894f200f1363827d7c1fe4f4153316b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f5713a6f217ca5ac6cf9b084a0aa521f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1B73B3-3BE7-4B7C-A49B-8E59A142D4A7}"/>
</file>

<file path=customXml/itemProps2.xml><?xml version="1.0" encoding="utf-8"?>
<ds:datastoreItem xmlns:ds="http://schemas.openxmlformats.org/officeDocument/2006/customXml" ds:itemID="{4290C069-3491-433C-94E9-C7697596A95E}"/>
</file>

<file path=customXml/itemProps3.xml><?xml version="1.0" encoding="utf-8"?>
<ds:datastoreItem xmlns:ds="http://schemas.openxmlformats.org/officeDocument/2006/customXml" ds:itemID="{13CF70D6-1CD6-4FC1-950A-F58DC0E6B845}"/>
</file>

<file path=customXml/itemProps4.xml><?xml version="1.0" encoding="utf-8"?>
<ds:datastoreItem xmlns:ds="http://schemas.openxmlformats.org/officeDocument/2006/customXml" ds:itemID="{55AA9C79-FDB7-4CC3-9789-078C9334DC4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</TotalTime>
  <Words>288</Words>
  <Application>Microsoft Office PowerPoint</Application>
  <PresentationFormat>Экран (4:3)</PresentationFormat>
  <Paragraphs>71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Ivan Lysenko</dc:creator>
  <cp:lastModifiedBy>АХР</cp:lastModifiedBy>
  <cp:revision>38</cp:revision>
  <dcterms:created xsi:type="dcterms:W3CDTF">2022-04-12T17:21:32Z</dcterms:created>
  <dcterms:modified xsi:type="dcterms:W3CDTF">2022-04-18T13:26:11Z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0x0101009221C7A1A2305B49BBAB15AB7C0D6A83</vt:lpwstr>
  </property>
</Properties>
</file>