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7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orei3\Desktop\дистанционка\12 гр\космос1\ХЭР\лепка-космос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323528"/>
            <a:ext cx="6287266" cy="8424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27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orei3\Desktop\дистанционка\12 гр\космос1\ХЭР\лепка-космос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323528"/>
            <a:ext cx="6419318" cy="8280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7156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orei3\Desktop\дистанционка\12 гр\космос1\ХЭР\лепка-космос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6" y="323528"/>
            <a:ext cx="6441847" cy="8352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68972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866C219B165F243A3A36AB1E44CBF62" ma:contentTypeVersion="49" ma:contentTypeDescription="Создание документа." ma:contentTypeScope="" ma:versionID="d90d197f50f547c8f36e508d42addf22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f5713a6f217ca5ac6cf9b084a0aa521f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AWJJH2MPE6E2-2106633212-82</_dlc_DocId>
    <_dlc_DocIdUrl xmlns="4a252ca3-5a62-4c1c-90a6-29f4710e47f8">
      <Url>http://xn--44-6kcadhwnl3cfdx.xn--p1ai/Kostroma_EDU/mdou73/_layouts/15/DocIdRedir.aspx?ID=AWJJH2MPE6E2-2106633212-82</Url>
      <Description>AWJJH2MPE6E2-2106633212-82</Description>
    </_dlc_DocIdUrl>
  </documentManagement>
</p:properties>
</file>

<file path=customXml/itemProps1.xml><?xml version="1.0" encoding="utf-8"?>
<ds:datastoreItem xmlns:ds="http://schemas.openxmlformats.org/officeDocument/2006/customXml" ds:itemID="{0B44881D-52BA-4234-BFFA-5CD6D1B7B176}"/>
</file>

<file path=customXml/itemProps2.xml><?xml version="1.0" encoding="utf-8"?>
<ds:datastoreItem xmlns:ds="http://schemas.openxmlformats.org/officeDocument/2006/customXml" ds:itemID="{FEF28E92-6BE1-49AC-BA9A-D5F08CB13BDD}"/>
</file>

<file path=customXml/itemProps3.xml><?xml version="1.0" encoding="utf-8"?>
<ds:datastoreItem xmlns:ds="http://schemas.openxmlformats.org/officeDocument/2006/customXml" ds:itemID="{54469694-30D8-4223-9695-68B345D8B786}"/>
</file>

<file path=customXml/itemProps4.xml><?xml version="1.0" encoding="utf-8"?>
<ds:datastoreItem xmlns:ds="http://schemas.openxmlformats.org/officeDocument/2006/customXml" ds:itemID="{D02FE29D-5377-4C43-98E7-252D9A97D7F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Corei3</dc:creator>
  <cp:lastModifiedBy>Windows User</cp:lastModifiedBy>
  <cp:revision>1</cp:revision>
  <dcterms:created xsi:type="dcterms:W3CDTF">2020-04-08T13:50:09Z</dcterms:created>
  <dcterms:modified xsi:type="dcterms:W3CDTF">2020-04-08T13:51:24Z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0x010100D866C219B165F243A3A36AB1E44CBF62</vt:lpwstr>
  </property>
  <property fmtid="{D5CDD505-2E9C-101B-9397-08002B2CF9AE}" pid="3" name="_dlc_DocIdItemGuid">
    <vt:lpwstr>59ba5b86-cd8d-4a12-bd04-920ac2a81f44</vt:lpwstr>
  </property>
</Properties>
</file>