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7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Corei3\Desktop\дистанционка\12 гр\космос1\ХЭР\аппликация-космос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30832"/>
            <a:ext cx="6381328" cy="9018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0430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Corei3\Desktop\дистанционка\12 гр\космос1\ХЭР\аппликация-космос1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006" y="0"/>
            <a:ext cx="6887005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550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866C219B165F243A3A36AB1E44CBF62" ma:contentTypeVersion="49" ma:contentTypeDescription="Создание документа." ma:contentTypeScope="" ma:versionID="d90d197f50f547c8f36e508d42addf22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f5713a6f217ca5ac6cf9b084a0aa521f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AWJJH2MPE6E2-2106633212-80</_dlc_DocId>
    <_dlc_DocIdUrl xmlns="4a252ca3-5a62-4c1c-90a6-29f4710e47f8">
      <Url>http://edu-sps.koiro.local/Kostroma_EDU/mdou73/_layouts/15/DocIdRedir.aspx?ID=AWJJH2MPE6E2-2106633212-80</Url>
      <Description>AWJJH2MPE6E2-2106633212-80</Description>
    </_dlc_DocIdUrl>
  </documentManagement>
</p:properties>
</file>

<file path=customXml/itemProps1.xml><?xml version="1.0" encoding="utf-8"?>
<ds:datastoreItem xmlns:ds="http://schemas.openxmlformats.org/officeDocument/2006/customXml" ds:itemID="{5B0F1061-A4A2-4F9F-81D4-3CD19AA6957D}"/>
</file>

<file path=customXml/itemProps2.xml><?xml version="1.0" encoding="utf-8"?>
<ds:datastoreItem xmlns:ds="http://schemas.openxmlformats.org/officeDocument/2006/customXml" ds:itemID="{18B4649F-BE1E-4675-A35E-BD709FF5A21C}"/>
</file>

<file path=customXml/itemProps3.xml><?xml version="1.0" encoding="utf-8"?>
<ds:datastoreItem xmlns:ds="http://schemas.openxmlformats.org/officeDocument/2006/customXml" ds:itemID="{3DFCBE90-B6C7-4EC5-8062-311A838DB8F8}"/>
</file>

<file path=customXml/itemProps4.xml><?xml version="1.0" encoding="utf-8"?>
<ds:datastoreItem xmlns:ds="http://schemas.openxmlformats.org/officeDocument/2006/customXml" ds:itemID="{694DBDA0-4C65-47FB-8ACD-A4C2BD28B83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Corei3</dc:creator>
  <cp:lastModifiedBy>Windows User</cp:lastModifiedBy>
  <cp:revision>1</cp:revision>
  <dcterms:created xsi:type="dcterms:W3CDTF">2020-04-08T13:44:26Z</dcterms:created>
  <dcterms:modified xsi:type="dcterms:W3CDTF">2020-04-08T13:45:49Z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0x010100D866C219B165F243A3A36AB1E44CBF62</vt:lpwstr>
  </property>
  <property fmtid="{D5CDD505-2E9C-101B-9397-08002B2CF9AE}" pid="3" name="_dlc_DocIdItemGuid">
    <vt:lpwstr>5d056200-ab31-42a4-8a07-16995449b7e8</vt:lpwstr>
  </property>
</Properties>
</file>