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7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rei3\Desktop\дистанционка\12 гр\космос1\День космонавтики\12апр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22719"/>
            <a:ext cx="6336704" cy="897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61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rei3\Desktop\дистанционка\12 гр\космос1\День космонавтики\12апр.1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6" y="-30425"/>
            <a:ext cx="6421288" cy="909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19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rei3\Desktop\дистанционка\12 гр\космос1\День космонавтики\12апр.1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0"/>
            <a:ext cx="6374228" cy="903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12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orei3\Desktop\дистанционка\12 гр\космос1\День космонавтики\12апр.1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-25361"/>
            <a:ext cx="6453336" cy="914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51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orei3\Desktop\дистанционка\12 гр\космос1\День космонавтики\12апр.1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" y="4461"/>
            <a:ext cx="6309320" cy="894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7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orei3\Desktop\дистанционка\12 гр\космос1\День космонавтики\12апр.1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80" y="5680"/>
            <a:ext cx="6480720" cy="918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91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orei3\Desktop\дистанционка\12 гр\космос1\День космонавтики\12апр.1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-210"/>
            <a:ext cx="6453336" cy="914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66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orei3\Desktop\дистанционка\12 гр\космос1\День космонавтики\12апр.1ё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56591"/>
            <a:ext cx="6165304" cy="873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1197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66C219B165F243A3A36AB1E44CBF62" ma:contentTypeVersion="49" ma:contentTypeDescription="Создание документа." ma:contentTypeScope="" ma:versionID="d90d197f50f547c8f36e508d42addf2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AWJJH2MPE6E2-2106633212-79</_dlc_DocId>
    <_dlc_DocIdUrl xmlns="4a252ca3-5a62-4c1c-90a6-29f4710e47f8">
      <Url>http://xn--44-6kcadhwnl3cfdx.xn--p1ai/Kostroma_EDU/mdou73/_layouts/15/DocIdRedir.aspx?ID=AWJJH2MPE6E2-2106633212-79</Url>
      <Description>AWJJH2MPE6E2-2106633212-79</Description>
    </_dlc_DocIdUrl>
  </documentManagement>
</p:properties>
</file>

<file path=customXml/itemProps1.xml><?xml version="1.0" encoding="utf-8"?>
<ds:datastoreItem xmlns:ds="http://schemas.openxmlformats.org/officeDocument/2006/customXml" ds:itemID="{788AAF4B-72A6-487A-AB32-4ACBED363452}"/>
</file>

<file path=customXml/itemProps2.xml><?xml version="1.0" encoding="utf-8"?>
<ds:datastoreItem xmlns:ds="http://schemas.openxmlformats.org/officeDocument/2006/customXml" ds:itemID="{18E3CBF0-AE9D-4FB9-B1F3-02C45721A837}"/>
</file>

<file path=customXml/itemProps3.xml><?xml version="1.0" encoding="utf-8"?>
<ds:datastoreItem xmlns:ds="http://schemas.openxmlformats.org/officeDocument/2006/customXml" ds:itemID="{8FEE1F95-9FAE-4F72-A367-76B49690A854}"/>
</file>

<file path=customXml/itemProps4.xml><?xml version="1.0" encoding="utf-8"?>
<ds:datastoreItem xmlns:ds="http://schemas.openxmlformats.org/officeDocument/2006/customXml" ds:itemID="{856A0B61-6DDB-4D33-A215-C6D2594E073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Corei3</dc:creator>
  <cp:lastModifiedBy>Windows User</cp:lastModifiedBy>
  <cp:revision>1</cp:revision>
  <dcterms:created xsi:type="dcterms:W3CDTF">2020-04-08T13:36:01Z</dcterms:created>
  <dcterms:modified xsi:type="dcterms:W3CDTF">2020-04-08T13:40:40Z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0x010100D866C219B165F243A3A36AB1E44CBF62</vt:lpwstr>
  </property>
  <property fmtid="{D5CDD505-2E9C-101B-9397-08002B2CF9AE}" pid="3" name="_dlc_DocIdItemGuid">
    <vt:lpwstr>c3a61c17-4f4e-40d1-886c-cf315901df4b</vt:lpwstr>
  </property>
</Properties>
</file>