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3" r:id="rId4"/>
    <p:sldId id="261" r:id="rId5"/>
    <p:sldId id="269" r:id="rId6"/>
    <p:sldId id="268" r:id="rId7"/>
    <p:sldId id="270" r:id="rId8"/>
    <p:sldId id="267" r:id="rId9"/>
    <p:sldId id="273" r:id="rId10"/>
    <p:sldId id="272" r:id="rId11"/>
    <p:sldId id="271" r:id="rId12"/>
    <p:sldId id="274" r:id="rId13"/>
    <p:sldId id="275" r:id="rId14"/>
    <p:sldId id="278" r:id="rId15"/>
    <p:sldId id="276" r:id="rId16"/>
    <p:sldId id="277" r:id="rId17"/>
    <p:sldId id="257" r:id="rId18"/>
    <p:sldId id="279" r:id="rId19"/>
    <p:sldId id="258" r:id="rId20"/>
    <p:sldId id="262" r:id="rId21"/>
    <p:sldId id="280" r:id="rId22"/>
    <p:sldId id="264" r:id="rId23"/>
    <p:sldId id="265" r:id="rId24"/>
    <p:sldId id="266" r:id="rId25"/>
    <p:sldId id="25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eg"/><Relationship Id="rId7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28.jpeg"/><Relationship Id="rId4" Type="http://schemas.openxmlformats.org/officeDocument/2006/relationships/image" Target="../media/image7.jpeg"/><Relationship Id="rId9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eg"/><Relationship Id="rId7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28.jpeg"/><Relationship Id="rId4" Type="http://schemas.openxmlformats.org/officeDocument/2006/relationships/image" Target="../media/image7.jpeg"/><Relationship Id="rId9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eg"/><Relationship Id="rId7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28.jpeg"/><Relationship Id="rId4" Type="http://schemas.openxmlformats.org/officeDocument/2006/relationships/image" Target="../media/image7.jpeg"/><Relationship Id="rId9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1147"/>
            <a:ext cx="9143999" cy="6858000"/>
            <a:chOff x="0" y="1147"/>
            <a:chExt cx="9143999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47"/>
              <a:ext cx="9143999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267744" y="908720"/>
              <a:ext cx="6397905" cy="110799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ru-RU" sz="6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Georgia" pitchFamily="18" charset="0"/>
                </a:rPr>
                <a:t>ВИКТОРИНА</a:t>
              </a:r>
              <a:endPara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339752" y="2875583"/>
              <a:ext cx="6016391" cy="769441"/>
            </a:xfrm>
            <a:prstGeom prst="rect">
              <a:avLst/>
            </a:prstGeom>
            <a:noFill/>
          </p:spPr>
          <p:txBody>
            <a:bodyPr wrap="none" rtlCol="0">
              <a:prstTxWarp prst="textDeflate">
                <a:avLst/>
              </a:prstTxWarp>
              <a:spAutoFit/>
            </a:bodyPr>
            <a:lstStyle/>
            <a:p>
              <a:r>
                <a:rPr lang="ru-RU" sz="44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Georgia" pitchFamily="18" charset="0"/>
                </a:rPr>
                <a:t>«Я и мои ПРАВА»</a:t>
              </a:r>
              <a:endPara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50" t="32250" r="11545" b="14279"/>
          <a:stretch/>
        </p:blipFill>
        <p:spPr bwMode="auto">
          <a:xfrm>
            <a:off x="2075178" y="4221088"/>
            <a:ext cx="6245763" cy="278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00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313" cy="687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650875"/>
            <a:ext cx="7346950" cy="555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53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313" cy="687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1"/>
          <a:stretch/>
        </p:blipFill>
        <p:spPr bwMode="auto">
          <a:xfrm>
            <a:off x="537512" y="1704108"/>
            <a:ext cx="8043288" cy="482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2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313" cy="687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083550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92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7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C:\Users\Corei3\Desktop\Рисунок-на-тему-права-ребенка-в-рисунках-детей007-1024x7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74" y="1695160"/>
            <a:ext cx="7207685" cy="490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07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7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908720"/>
            <a:ext cx="639790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ВИКТОРИНА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9752" y="2875583"/>
            <a:ext cx="6016391" cy="769441"/>
          </a:xfrm>
          <a:prstGeom prst="rect">
            <a:avLst/>
          </a:prstGeom>
          <a:noFill/>
        </p:spPr>
        <p:txBody>
          <a:bodyPr wrap="none" rtlCol="0">
            <a:prstTxWarp prst="textDeflate">
              <a:avLst/>
            </a:prstTxWarp>
            <a:spAutoFit/>
          </a:bodyPr>
          <a:lstStyle/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«Я и мои ПРАВА»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50" t="32250" r="11545" b="14279"/>
          <a:stretch/>
        </p:blipFill>
        <p:spPr bwMode="auto">
          <a:xfrm>
            <a:off x="2075178" y="4221088"/>
            <a:ext cx="6245763" cy="278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9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313" cy="687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14510"/>
            <a:ext cx="7848872" cy="570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40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313" cy="687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8" y="1040108"/>
            <a:ext cx="7875616" cy="558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9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91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3592"/>
            <a:ext cx="5904656" cy="644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97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19" y="0"/>
            <a:ext cx="9118313" cy="687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73" y="476672"/>
            <a:ext cx="6552728" cy="622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454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31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773" r="4839" b="5502"/>
          <a:stretch/>
        </p:blipFill>
        <p:spPr bwMode="auto">
          <a:xfrm>
            <a:off x="1378202" y="453909"/>
            <a:ext cx="6650182" cy="619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49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313" cy="687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53550"/>
            <a:ext cx="4320480" cy="603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85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384"/>
            <a:ext cx="911831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8" t="18889" r="31818" b="6229"/>
          <a:stretch/>
        </p:blipFill>
        <p:spPr bwMode="auto">
          <a:xfrm>
            <a:off x="1115616" y="359984"/>
            <a:ext cx="2304256" cy="328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8066" y="36450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43" y="404664"/>
            <a:ext cx="2278828" cy="295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50634" y="342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12995"/>
            <a:ext cx="2376264" cy="360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31446" y="609329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59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7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908720"/>
            <a:ext cx="639790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ВИКТОРИНА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9752" y="2875583"/>
            <a:ext cx="6016391" cy="769441"/>
          </a:xfrm>
          <a:prstGeom prst="rect">
            <a:avLst/>
          </a:prstGeom>
          <a:noFill/>
        </p:spPr>
        <p:txBody>
          <a:bodyPr wrap="none" rtlCol="0">
            <a:prstTxWarp prst="textDeflate">
              <a:avLst/>
            </a:prstTxWarp>
            <a:spAutoFit/>
          </a:bodyPr>
          <a:lstStyle/>
          <a:p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«Я и мои ПРАВА»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50" t="32250" r="11545" b="14279"/>
          <a:stretch/>
        </p:blipFill>
        <p:spPr bwMode="auto">
          <a:xfrm>
            <a:off x="2075178" y="4221088"/>
            <a:ext cx="6245763" cy="278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47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анятие\31637749_1_jpg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imag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45265"/>
            <a:ext cx="2608386" cy="261984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14261" y="368848"/>
            <a:ext cx="2584096" cy="2679955"/>
          </a:xfrm>
          <a:prstGeom prst="ellipse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image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2876" y="242537"/>
            <a:ext cx="2625966" cy="267209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image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" b="-299"/>
          <a:stretch/>
        </p:blipFill>
        <p:spPr bwMode="auto">
          <a:xfrm rot="10800000">
            <a:off x="658861" y="406045"/>
            <a:ext cx="2573158" cy="253676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246286" y="3370375"/>
            <a:ext cx="2506900" cy="2549297"/>
            <a:chOff x="-3132856" y="2802643"/>
            <a:chExt cx="2628800" cy="2520454"/>
          </a:xfrm>
        </p:grpSpPr>
        <p:sp>
          <p:nvSpPr>
            <p:cNvPr id="4" name="Овал 3"/>
            <p:cNvSpPr/>
            <p:nvPr/>
          </p:nvSpPr>
          <p:spPr>
            <a:xfrm>
              <a:off x="-3132856" y="2802643"/>
              <a:ext cx="2628800" cy="2520454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9" name="Picture 5" descr="image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70" b="99646" l="3001" r="8427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6" t="18541" r="20330" b="19029"/>
            <a:stretch/>
          </p:blipFill>
          <p:spPr bwMode="auto">
            <a:xfrm rot="8059730">
              <a:off x="-2765026" y="3161295"/>
              <a:ext cx="1922242" cy="1837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 rot="778792">
            <a:off x="3305889" y="3326522"/>
            <a:ext cx="2647797" cy="2514556"/>
            <a:chOff x="0" y="2636913"/>
            <a:chExt cx="2982459" cy="2851914"/>
          </a:xfrm>
        </p:grpSpPr>
        <p:sp>
          <p:nvSpPr>
            <p:cNvPr id="6" name="Овал 5"/>
            <p:cNvSpPr/>
            <p:nvPr/>
          </p:nvSpPr>
          <p:spPr>
            <a:xfrm>
              <a:off x="0" y="2636913"/>
              <a:ext cx="2982459" cy="2851914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0" name="Picture 6" descr="image5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4" t="14537" r="17385" b="18794"/>
            <a:stretch/>
          </p:blipFill>
          <p:spPr bwMode="auto">
            <a:xfrm rot="10800000">
              <a:off x="465730" y="3083632"/>
              <a:ext cx="2036516" cy="1895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1444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анятие\31637749_1_jpg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imag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45265"/>
            <a:ext cx="2608386" cy="261984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14261" y="368848"/>
            <a:ext cx="2584096" cy="2679955"/>
          </a:xfrm>
          <a:prstGeom prst="ellipse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image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2876" y="242537"/>
            <a:ext cx="2625966" cy="267209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image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" b="-299"/>
          <a:stretch/>
        </p:blipFill>
        <p:spPr bwMode="auto">
          <a:xfrm rot="10800000">
            <a:off x="658861" y="406045"/>
            <a:ext cx="2573158" cy="253676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246286" y="3370375"/>
            <a:ext cx="2506900" cy="2549297"/>
            <a:chOff x="-3132856" y="2802643"/>
            <a:chExt cx="2628800" cy="2520454"/>
          </a:xfrm>
        </p:grpSpPr>
        <p:sp>
          <p:nvSpPr>
            <p:cNvPr id="4" name="Овал 3"/>
            <p:cNvSpPr/>
            <p:nvPr/>
          </p:nvSpPr>
          <p:spPr>
            <a:xfrm>
              <a:off x="-3132856" y="2802643"/>
              <a:ext cx="2628800" cy="2520454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9" name="Picture 5" descr="image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70" b="99646" l="3001" r="8427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6" t="18541" r="20330" b="19029"/>
            <a:stretch/>
          </p:blipFill>
          <p:spPr bwMode="auto">
            <a:xfrm rot="8059730">
              <a:off x="-2765026" y="3161295"/>
              <a:ext cx="1922242" cy="1837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 rot="778792">
            <a:off x="3305889" y="3326522"/>
            <a:ext cx="2647797" cy="2514556"/>
            <a:chOff x="0" y="2636913"/>
            <a:chExt cx="2982459" cy="2851914"/>
          </a:xfrm>
        </p:grpSpPr>
        <p:sp>
          <p:nvSpPr>
            <p:cNvPr id="6" name="Овал 5"/>
            <p:cNvSpPr/>
            <p:nvPr/>
          </p:nvSpPr>
          <p:spPr>
            <a:xfrm>
              <a:off x="0" y="2636913"/>
              <a:ext cx="2982459" cy="2851914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0" name="Picture 6" descr="image5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4" t="14537" r="17385" b="18794"/>
            <a:stretch/>
          </p:blipFill>
          <p:spPr bwMode="auto">
            <a:xfrm rot="10800000">
              <a:off x="465730" y="3083632"/>
              <a:ext cx="2036516" cy="1895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05251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занятие\31637749_1_jpg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imag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45265"/>
            <a:ext cx="2608386" cy="261984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14261" y="368848"/>
            <a:ext cx="2584096" cy="2679955"/>
          </a:xfrm>
          <a:prstGeom prst="ellipse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image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2876" y="242537"/>
            <a:ext cx="2625966" cy="267209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image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" b="-299"/>
          <a:stretch/>
        </p:blipFill>
        <p:spPr bwMode="auto">
          <a:xfrm rot="10800000">
            <a:off x="658861" y="406045"/>
            <a:ext cx="2573158" cy="253676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246286" y="3370375"/>
            <a:ext cx="2506900" cy="2549297"/>
            <a:chOff x="-3132856" y="2802643"/>
            <a:chExt cx="2628800" cy="2520454"/>
          </a:xfrm>
        </p:grpSpPr>
        <p:sp>
          <p:nvSpPr>
            <p:cNvPr id="4" name="Овал 3"/>
            <p:cNvSpPr/>
            <p:nvPr/>
          </p:nvSpPr>
          <p:spPr>
            <a:xfrm>
              <a:off x="-3132856" y="2802643"/>
              <a:ext cx="2628800" cy="2520454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9" name="Picture 5" descr="image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70" b="99646" l="3001" r="8427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6" t="18541" r="20330" b="19029"/>
            <a:stretch/>
          </p:blipFill>
          <p:spPr bwMode="auto">
            <a:xfrm rot="8059730">
              <a:off x="-2765026" y="3161295"/>
              <a:ext cx="1922242" cy="1837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 rot="778792">
            <a:off x="3305889" y="3326522"/>
            <a:ext cx="2647797" cy="2514556"/>
            <a:chOff x="0" y="2636913"/>
            <a:chExt cx="2982459" cy="2851914"/>
          </a:xfrm>
        </p:grpSpPr>
        <p:sp>
          <p:nvSpPr>
            <p:cNvPr id="6" name="Овал 5"/>
            <p:cNvSpPr/>
            <p:nvPr/>
          </p:nvSpPr>
          <p:spPr>
            <a:xfrm>
              <a:off x="0" y="2636913"/>
              <a:ext cx="2982459" cy="2851914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0" name="Picture 6" descr="image5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4" t="14537" r="17385" b="18794"/>
            <a:stretch/>
          </p:blipFill>
          <p:spPr bwMode="auto">
            <a:xfrm rot="10800000">
              <a:off x="465730" y="3083632"/>
              <a:ext cx="2036516" cy="1895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14554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Corei3\Desktop\меда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39" y="3130808"/>
            <a:ext cx="2750650" cy="31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Corei3\Desktop\меда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337" y="3157960"/>
            <a:ext cx="2726742" cy="30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orei3\Desktop\меда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448" y="321829"/>
            <a:ext cx="2698758" cy="306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Corei3\Desktop\меда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45" y="364329"/>
            <a:ext cx="2579515" cy="292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Corei3\Desktop\меда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87" y="297937"/>
            <a:ext cx="2719795" cy="308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77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6350"/>
            <a:ext cx="91201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imag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149218"/>
            <a:ext cx="2743559" cy="275560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9679" y="342120"/>
            <a:ext cx="2846727" cy="2952328"/>
          </a:xfrm>
          <a:prstGeom prst="ellipse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" b="-299"/>
          <a:stretch/>
        </p:blipFill>
        <p:spPr bwMode="auto">
          <a:xfrm rot="10800000">
            <a:off x="838035" y="521669"/>
            <a:ext cx="2729056" cy="269045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328498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1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372200" y="328498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2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352776" y="60831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3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125269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313" cy="687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t="16286" r="7686"/>
          <a:stretch/>
        </p:blipFill>
        <p:spPr bwMode="auto">
          <a:xfrm>
            <a:off x="1043608" y="1254465"/>
            <a:ext cx="7344816" cy="555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29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6350"/>
            <a:ext cx="91201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imag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65680"/>
            <a:ext cx="2743559" cy="275560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9679" y="342120"/>
            <a:ext cx="2846727" cy="2952328"/>
          </a:xfrm>
          <a:prstGeom prst="ellipse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328498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1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372200" y="328498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2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352776" y="60831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3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79" y="464476"/>
            <a:ext cx="2837192" cy="270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3976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87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" t="12577" r="2515"/>
          <a:stretch/>
        </p:blipFill>
        <p:spPr bwMode="auto">
          <a:xfrm>
            <a:off x="549319" y="980728"/>
            <a:ext cx="8081874" cy="538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6350"/>
            <a:ext cx="91201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imag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426" y="3302016"/>
            <a:ext cx="2743559" cy="275560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328498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1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372200" y="328498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2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352776" y="60831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3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79" y="464476"/>
            <a:ext cx="2837192" cy="270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8185"/>
            <a:ext cx="2877830" cy="2824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0909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313" cy="687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02" y="980728"/>
            <a:ext cx="7631308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69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3886"/>
            <a:ext cx="9118313" cy="687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79" y="789764"/>
            <a:ext cx="8137354" cy="573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24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Рисунок" ma:contentTypeID="0x010102009BA6402DFCF5AB4C9D181194343D25D3" ma:contentTypeVersion="49" ma:contentTypeDescription="Отправка изображения или фотографии." ma:contentTypeScope="" ma:versionID="105da1c2cd20d9e74e4c8ba121f15c17">
  <xsd:schema xmlns:xsd="http://www.w3.org/2001/XMLSchema" xmlns:xs="http://www.w3.org/2001/XMLSchema" xmlns:p="http://schemas.microsoft.com/office/2006/metadata/properties" xmlns:ns1="http://schemas.microsoft.com/sharepoint/v3" xmlns:ns3="4a252ca3-5a62-4c1c-90a6-29f4710e47f8" targetNamespace="http://schemas.microsoft.com/office/2006/metadata/properties" ma:root="true" ma:fieldsID="34a0366e9aa30121a69e7437680ccc44" ns1:_="" ns3:_="">
    <xsd:import namespace="http://schemas.microsoft.com/sharepoint/v3"/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  <xsd:element ref="ns3:SharedWithUser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11" nillable="true" ma:displayName="Ширина рисунка" ma:internalName="ImageWidth" ma:readOnly="true">
      <xsd:simpleType>
        <xsd:restriction base="dms:Unknown"/>
      </xsd:simpleType>
    </xsd:element>
    <xsd:element name="ImageHeight" ma:index="12" nillable="true" ma:displayName="Высота рисунка" ma:internalName="ImageHeight" ma:readOnly="true">
      <xsd:simpleType>
        <xsd:restriction base="dms:Unknown"/>
      </xsd:simpleType>
    </xsd:element>
    <xsd:element name="ImageCreateDate" ma:index="13" nillable="true" ma:displayName="Дата создания рисунка" ma:format="DateTime" ma:hidden="true" ma:internalName="ImageCreateDate">
      <xsd:simpleType>
        <xsd:restriction base="dms:DateTime"/>
      </xsd:simpleType>
    </xsd:element>
    <xsd:element name="Description" ma:index="14" nillable="true" ma:displayName="Описание" ma:description="" ma:hidden="true" ma:internalName="Description">
      <xsd:simpleType>
        <xsd:restriction base="dms:Note">
          <xsd:maxLength value="255"/>
        </xsd:restriction>
      </xsd:simpleType>
    </xsd:element>
    <xsd:element name="ThumbnailExists" ma:index="23" nillable="true" ma:displayName="Эскиз существует" ma:default="FALSE" ma:hidden="true" ma:internalName="ThumbnailExists" ma:readOnly="true">
      <xsd:simpleType>
        <xsd:restriction base="dms:Boolean"/>
      </xsd:simpleType>
    </xsd:element>
    <xsd:element name="PreviewExists" ma:index="24" nillable="true" ma:displayName="Изображение для просмотра существует" ma:default="FALSE" ma:hidden="true" ma:internalName="PreviewExists" ma:readOnly="true">
      <xsd:simpleType>
        <xsd:restriction base="dms:Boolean"/>
      </xsd:simpleType>
    </xsd:element>
    <xsd:element name="AlternateThumbnailUrl" ma:index="25" nillable="true" ma:displayName="URL-адрес изображения для просмотра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26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27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28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9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8" ma:displayName="Название"/>
        <xsd:element ref="dc:subject" minOccurs="0" maxOccurs="1"/>
        <xsd:element ref="dc:description" minOccurs="0" maxOccurs="1"/>
        <xsd:element name="keywords" minOccurs="0" maxOccurs="1" type="xsd:string" ma:index="20" ma:displayName="Ключевые слова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ImageCreateDate xmlns="http://schemas.microsoft.com/sharepoint/v3" xsi:nil="true"/>
    <Description xmlns="http://schemas.microsoft.com/sharepoint/v3" xsi:nil="true"/>
    <_dlc_DocId xmlns="4a252ca3-5a62-4c1c-90a6-29f4710e47f8">AWJJH2MPE6E2-64246120-263</_dlc_DocId>
    <_dlc_DocIdUrl xmlns="4a252ca3-5a62-4c1c-90a6-29f4710e47f8">
      <Url>http://edu-sps.koiro.local/Kostroma_EDU/mdou73/_layouts/15/DocIdRedir.aspx?ID=AWJJH2MPE6E2-64246120-263</Url>
      <Description>AWJJH2MPE6E2-64246120-263</Description>
    </_dlc_DocIdUrl>
  </documentManagement>
</p:properties>
</file>

<file path=customXml/itemProps1.xml><?xml version="1.0" encoding="utf-8"?>
<ds:datastoreItem xmlns:ds="http://schemas.openxmlformats.org/officeDocument/2006/customXml" ds:itemID="{EA0984CF-3F8A-4CCB-A93B-12E6A3D9188F}"/>
</file>

<file path=customXml/itemProps2.xml><?xml version="1.0" encoding="utf-8"?>
<ds:datastoreItem xmlns:ds="http://schemas.openxmlformats.org/officeDocument/2006/customXml" ds:itemID="{AFE44A7E-D988-411A-B5E1-9C868E050247}"/>
</file>

<file path=customXml/itemProps3.xml><?xml version="1.0" encoding="utf-8"?>
<ds:datastoreItem xmlns:ds="http://schemas.openxmlformats.org/officeDocument/2006/customXml" ds:itemID="{5D8C62F1-0023-4511-93C7-848F3324D04B}"/>
</file>

<file path=customXml/itemProps4.xml><?xml version="1.0" encoding="utf-8"?>
<ds:datastoreItem xmlns:ds="http://schemas.openxmlformats.org/officeDocument/2006/customXml" ds:itemID="{45637120-65D7-4DC4-8676-E1AED24C5781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33</Words>
  <Application>Microsoft Office PowerPoint</Application>
  <PresentationFormat>Экран (4:3)</PresentationFormat>
  <Paragraphs>18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Corei3</dc:creator>
  <cp:lastModifiedBy>Windows User</cp:lastModifiedBy>
  <cp:revision>9</cp:revision>
  <dcterms:created xsi:type="dcterms:W3CDTF">2019-11-12T05:50:13Z</dcterms:created>
  <dcterms:modified xsi:type="dcterms:W3CDTF">2020-04-10T07:01:46Z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0x010102009BA6402DFCF5AB4C9D181194343D25D3</vt:lpwstr>
  </property>
  <property fmtid="{D5CDD505-2E9C-101B-9397-08002B2CF9AE}" pid="3" name="_dlc_DocIdItemGuid">
    <vt:lpwstr>1e26994d-4d80-4b94-a6e9-f27e60575856</vt:lpwstr>
  </property>
</Properties>
</file>