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wav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72" r:id="rId12"/>
    <p:sldId id="270" r:id="rId13"/>
    <p:sldId id="269" r:id="rId14"/>
    <p:sldId id="273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3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5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8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4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7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6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4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B298-5331-42B0-BA31-9262DDCD57DE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EDA8-728B-47FE-9669-EC278EB54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3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2.xml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audio" Target="../media/audio2.wav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audio" Target="../media/audio1.wav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audio" Target="../media/audio2.wav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audio" Target="../media/audio2.wav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audio" Target="../media/audio2.wav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75562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  <a:t>Подбери эмоцию</a:t>
            </a:r>
            <a:br>
              <a:rPr lang="ru-RU" sz="6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Игра-презентация </a:t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для дошкольников</a:t>
            </a:r>
            <a:br>
              <a:rPr lang="ru-RU" sz="3200" dirty="0">
                <a:solidFill>
                  <a:prstClr val="white">
                    <a:tint val="7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Цель: умение определять и различать эмоции и чувства. </a:t>
            </a:r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Инструкция: нажимать мышкой на картинку с эмоцией. </a:t>
            </a:r>
          </a:p>
          <a:p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При правильном ответе звучат аплодисменты, при неправильном-звук барабана</a:t>
            </a:r>
          </a:p>
        </p:txBody>
      </p:sp>
      <p:pic>
        <p:nvPicPr>
          <p:cNvPr id="5" name="Рисунок 4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F08C75DF-6F4E-4B7B-B77D-03780D791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7" b="36003"/>
          <a:stretch/>
        </p:blipFill>
        <p:spPr>
          <a:xfrm>
            <a:off x="-36512" y="5993904"/>
            <a:ext cx="916825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нутренний, стол, сидит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34165B4-6975-4801-8E36-BFC2F0F5E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6672"/>
            <a:ext cx="5486400" cy="4145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5" name="Рисунок 2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14EE84D-3D6C-4949-BA28-F1ED90263E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9" r="68478"/>
          <a:stretch/>
        </p:blipFill>
        <p:spPr>
          <a:xfrm>
            <a:off x="675328" y="5398328"/>
            <a:ext cx="1115616" cy="12027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E5D0A27-9B8A-4D49-B8AC-74A39DFD47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-1356" r="39415" b="69135"/>
          <a:stretch/>
        </p:blipFill>
        <p:spPr>
          <a:xfrm>
            <a:off x="6194932" y="5353308"/>
            <a:ext cx="1115616" cy="120272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D7EBD8E-F3C9-4066-A3F7-310F14C34E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45776" r="41861" b="22837"/>
          <a:stretch/>
        </p:blipFill>
        <p:spPr>
          <a:xfrm>
            <a:off x="3456384" y="5419160"/>
            <a:ext cx="1115616" cy="117161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BA7D1EB-26DF-4B7C-BB97-047389AE3E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r="68478" b="47793"/>
          <a:stretch/>
        </p:blipFill>
        <p:spPr>
          <a:xfrm>
            <a:off x="2051720" y="5398328"/>
            <a:ext cx="1115616" cy="120272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BB8FCEE-00AB-48EE-AE83-F8FC17FF1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9" t="45776" r="4729" b="22837"/>
          <a:stretch/>
        </p:blipFill>
        <p:spPr>
          <a:xfrm>
            <a:off x="4865576" y="5404332"/>
            <a:ext cx="1115616" cy="117161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AAD6F7-9F88-4AE4-AFA1-5FDE617332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8" t="-522" b="69135"/>
          <a:stretch/>
        </p:blipFill>
        <p:spPr>
          <a:xfrm>
            <a:off x="7596336" y="5408700"/>
            <a:ext cx="1115616" cy="11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CB2777-784D-4F8B-8350-DB7B27206A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r="4849"/>
          <a:stretch/>
        </p:blipFill>
        <p:spPr>
          <a:xfrm>
            <a:off x="1763688" y="476672"/>
            <a:ext cx="5940660" cy="3984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EA9692A-6D52-49EA-AA75-9AFB96D916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9" r="68478"/>
          <a:stretch/>
        </p:blipFill>
        <p:spPr>
          <a:xfrm>
            <a:off x="675328" y="5398328"/>
            <a:ext cx="1115616" cy="120272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4E713AC-81DC-498E-BB6F-874D52B8EB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-1356" r="39415" b="69135"/>
          <a:stretch/>
        </p:blipFill>
        <p:spPr>
          <a:xfrm>
            <a:off x="6194932" y="5353308"/>
            <a:ext cx="1115616" cy="120272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F90E362-6E2F-4AE6-B1D1-1D7006755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45776" r="41861" b="22837"/>
          <a:stretch/>
        </p:blipFill>
        <p:spPr>
          <a:xfrm>
            <a:off x="3456384" y="5419160"/>
            <a:ext cx="1115616" cy="11716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80A1227-43CD-477F-B427-E9AADAB599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r="68478" b="47793"/>
          <a:stretch/>
        </p:blipFill>
        <p:spPr>
          <a:xfrm>
            <a:off x="2051720" y="5398328"/>
            <a:ext cx="1115616" cy="120272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0445682-18E4-4CBC-981F-CF00544872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9" t="45776" r="4729" b="22837"/>
          <a:stretch/>
        </p:blipFill>
        <p:spPr>
          <a:xfrm>
            <a:off x="4865576" y="5404332"/>
            <a:ext cx="1115616" cy="117161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9FCF980-5038-4628-A47C-1635953E12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8" t="-522" b="69135"/>
          <a:stretch/>
        </p:blipFill>
        <p:spPr>
          <a:xfrm>
            <a:off x="7596336" y="5408700"/>
            <a:ext cx="1115616" cy="11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фити,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F767A42C-47DD-425D-BCDC-2C69EF468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5340085" cy="4005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996CFFF-A51E-4BA2-839A-8EC84F6A95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9" r="68478"/>
          <a:stretch/>
        </p:blipFill>
        <p:spPr>
          <a:xfrm>
            <a:off x="675328" y="5398328"/>
            <a:ext cx="1115616" cy="120272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C5B2B71-C1BC-46E6-AE89-A323851847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-1356" r="39415" b="69135"/>
          <a:stretch/>
        </p:blipFill>
        <p:spPr>
          <a:xfrm>
            <a:off x="6194932" y="5353308"/>
            <a:ext cx="1115616" cy="120272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6C347D0-465F-4B26-99FC-B39804E000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45776" r="41861" b="22837"/>
          <a:stretch/>
        </p:blipFill>
        <p:spPr>
          <a:xfrm>
            <a:off x="3456384" y="5419160"/>
            <a:ext cx="1115616" cy="11716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D6415D3-BDF7-46B4-B52A-7BFBB75A93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r="68478" b="47793"/>
          <a:stretch/>
        </p:blipFill>
        <p:spPr>
          <a:xfrm>
            <a:off x="2051720" y="5398328"/>
            <a:ext cx="1115616" cy="120272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DFF714A-5F17-4C33-AA44-82FD6BC627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9" t="45776" r="4729" b="22837"/>
          <a:stretch/>
        </p:blipFill>
        <p:spPr>
          <a:xfrm>
            <a:off x="4865576" y="5404332"/>
            <a:ext cx="1115616" cy="117161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8F3661A-5544-46FF-AC57-ACA3FD619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8" t="-522" b="69135"/>
          <a:stretch/>
        </p:blipFill>
        <p:spPr>
          <a:xfrm>
            <a:off x="7596336" y="5408700"/>
            <a:ext cx="1115616" cy="11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люшевый мишка, нести, кукла, набитый&#10;&#10;Автоматически созданное описание">
            <a:extLst>
              <a:ext uri="{FF2B5EF4-FFF2-40B4-BE49-F238E27FC236}">
                <a16:creationId xmlns:a16="http://schemas.microsoft.com/office/drawing/2014/main" id="{2AC76227-F9B2-4D2C-9DF2-1471FC871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891180" cy="4221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FF3D7C-A696-4E29-AE48-F04E88AB84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9" r="68478"/>
          <a:stretch/>
        </p:blipFill>
        <p:spPr>
          <a:xfrm>
            <a:off x="675328" y="5398328"/>
            <a:ext cx="1115616" cy="120272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0824D75-5AE0-4A43-A95D-6A60024F0A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-1356" r="39415" b="69135"/>
          <a:stretch/>
        </p:blipFill>
        <p:spPr>
          <a:xfrm>
            <a:off x="6194932" y="5353308"/>
            <a:ext cx="1115616" cy="120272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C006B71-63C7-4C75-AD85-C555009904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45776" r="41861" b="22837"/>
          <a:stretch/>
        </p:blipFill>
        <p:spPr>
          <a:xfrm>
            <a:off x="3456384" y="5429444"/>
            <a:ext cx="1115616" cy="11716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06C53D-6368-42E1-96E2-6D294A6E53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r="68478" b="47793"/>
          <a:stretch/>
        </p:blipFill>
        <p:spPr>
          <a:xfrm>
            <a:off x="2051720" y="5398328"/>
            <a:ext cx="1115616" cy="120272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A241A7-9FC3-4096-A496-613B63FBA6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9" t="45776" r="4729" b="22837"/>
          <a:stretch/>
        </p:blipFill>
        <p:spPr>
          <a:xfrm>
            <a:off x="4865576" y="5404332"/>
            <a:ext cx="1115616" cy="117161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17DFCFC-1335-4086-B9B4-85DD998594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8" t="-522" b="69135"/>
          <a:stretch/>
        </p:blipFill>
        <p:spPr>
          <a:xfrm>
            <a:off x="7596336" y="5408700"/>
            <a:ext cx="1115616" cy="11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E28561-2DC2-4826-B952-4F7E2FA28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02" y="404664"/>
            <a:ext cx="5520395" cy="41715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BA9DFDC-CEAE-4EC8-9C09-868BCADDBF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9" r="68478"/>
          <a:stretch/>
        </p:blipFill>
        <p:spPr>
          <a:xfrm>
            <a:off x="675328" y="5398328"/>
            <a:ext cx="1115616" cy="120272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BF0FF4E-1343-4E92-9D9D-7597EA7C2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-1356" r="39415" b="69135"/>
          <a:stretch/>
        </p:blipFill>
        <p:spPr>
          <a:xfrm>
            <a:off x="6194932" y="5353308"/>
            <a:ext cx="1115616" cy="120272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2AF0413-38DD-4481-BF5E-72AF16F9DF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45776" r="41861" b="22837"/>
          <a:stretch/>
        </p:blipFill>
        <p:spPr>
          <a:xfrm>
            <a:off x="3456384" y="5419160"/>
            <a:ext cx="1115616" cy="11716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13D5B8C-8038-47CB-A848-A078ED17F7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r="68478" b="47793"/>
          <a:stretch/>
        </p:blipFill>
        <p:spPr>
          <a:xfrm>
            <a:off x="2051720" y="5398328"/>
            <a:ext cx="1115616" cy="120272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60BE11A-83DB-4064-BF1A-2EE1922DD8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9" t="45776" r="4729" b="22837"/>
          <a:stretch/>
        </p:blipFill>
        <p:spPr>
          <a:xfrm>
            <a:off x="4865576" y="5404332"/>
            <a:ext cx="1115616" cy="117161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F4B6C9-B512-4A52-8E00-D980981E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8" t="-522" b="69135"/>
          <a:stretch/>
        </p:blipFill>
        <p:spPr>
          <a:xfrm>
            <a:off x="7596336" y="5408700"/>
            <a:ext cx="1115616" cy="11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3AF5137-B27D-4777-BEB6-3241FB1ACD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483768" y="476672"/>
            <a:ext cx="3942184" cy="4139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331DD19-D7FB-422A-A6DD-C5F2F77D8B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9" r="68478"/>
          <a:stretch/>
        </p:blipFill>
        <p:spPr>
          <a:xfrm>
            <a:off x="675328" y="5398328"/>
            <a:ext cx="1115616" cy="120272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3E0FAB7-CA3E-4F19-9813-1625C848F0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-1356" r="39415" b="69135"/>
          <a:stretch/>
        </p:blipFill>
        <p:spPr>
          <a:xfrm>
            <a:off x="6194932" y="5353308"/>
            <a:ext cx="1115616" cy="120272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3462A30-8BFC-490B-8B5F-A45E20A783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45776" r="41861" b="22837"/>
          <a:stretch/>
        </p:blipFill>
        <p:spPr>
          <a:xfrm>
            <a:off x="3456384" y="5419160"/>
            <a:ext cx="1115616" cy="11716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AB6A086-21DC-435D-AB57-867835A542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r="68478" b="47793"/>
          <a:stretch/>
        </p:blipFill>
        <p:spPr>
          <a:xfrm>
            <a:off x="2051720" y="5398328"/>
            <a:ext cx="1115616" cy="120272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CB3DDEB-61B4-4582-96DF-A3F26F4E0C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9" t="45776" r="4729" b="22837"/>
          <a:stretch/>
        </p:blipFill>
        <p:spPr>
          <a:xfrm>
            <a:off x="4865576" y="5404332"/>
            <a:ext cx="1115616" cy="117161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D191E4B-3537-4CEE-994E-318EFB267D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8" t="-522" b="69135"/>
          <a:stretch/>
        </p:blipFill>
        <p:spPr>
          <a:xfrm>
            <a:off x="7596336" y="5408700"/>
            <a:ext cx="1115616" cy="11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280647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val="14460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е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42A443F-4C0E-4DD0-AD0D-1A9E43FCA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284738"/>
            <a:ext cx="439248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смеюсь, я хохочу,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Улыбаюсь и шучу,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так весело сегодня,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танцевать хочу!</a:t>
            </a:r>
          </a:p>
          <a:p>
            <a:endParaRPr lang="ru-RU" dirty="0"/>
          </a:p>
        </p:txBody>
      </p:sp>
      <p:pic>
        <p:nvPicPr>
          <p:cNvPr id="5" name="Рисунок 4">
            <a:hlinkClick r:id="rId3" action="ppaction://hlinksldjump">
              <a:snd r:embed="rId4" name="applause.wav"/>
            </a:hlinkClick>
            <a:hlinkHover r:id="" action="ppaction://noaction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83895"/>
            <a:ext cx="3997547" cy="2248620"/>
          </a:xfrm>
          <a:prstGeom prst="rect">
            <a:avLst/>
          </a:prstGeom>
        </p:spPr>
      </p:pic>
      <p:pic>
        <p:nvPicPr>
          <p:cNvPr id="8" name="Рисунок 7">
            <a:hlinkClick r:id="rId3" action="ppaction://hlinksldjump">
              <a:snd r:embed="rId6" name="drumroll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20" y="3914799"/>
            <a:ext cx="3672408" cy="2573165"/>
          </a:xfrm>
          <a:prstGeom prst="rect">
            <a:avLst/>
          </a:prstGeom>
        </p:spPr>
      </p:pic>
      <p:pic>
        <p:nvPicPr>
          <p:cNvPr id="11" name="Рисунок 10">
            <a:hlinkClick r:id="rId3" action="ppaction://hlinksldjump">
              <a:snd r:embed="rId6" name="drumroll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66" y="476672"/>
            <a:ext cx="3389362" cy="254202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788024" y="260648"/>
            <a:ext cx="72008" cy="640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346500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6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3816424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закапали слезинки,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Словно, бусинки – росинки,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 сдерживал я их,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сами полились. 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75006"/>
            <a:ext cx="3348965" cy="2592288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95536"/>
            <a:ext cx="3746190" cy="2497460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5" y="3879271"/>
            <a:ext cx="3765859" cy="251057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260648"/>
            <a:ext cx="72008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9512" y="3717032"/>
            <a:ext cx="8640960" cy="62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73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248472" cy="35569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Поглядите, сегодня я злой.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играет никто со мной.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ногами стучу – стучу,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Вовсё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горло кричу – кричу.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Кулаки я сжимал и пыхтел,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Хмурил брови, глазами вертел.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 на себя в зеркала,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Испугался – так страшен был я.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3710360" cy="2406252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566110" cy="2723212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50" y="4005064"/>
            <a:ext cx="3492333" cy="231890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332656"/>
            <a:ext cx="144016" cy="619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3717032"/>
            <a:ext cx="8342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0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008" y="340458"/>
            <a:ext cx="4258816" cy="31969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весёлый звонкий смех!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он будит в доме всех: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Деда, бабушку и маму,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 и собаку </a:t>
            </a:r>
            <a:r>
              <a:rPr lang="ru-RU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Альму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Будит </a:t>
            </a:r>
            <a:r>
              <a:rPr lang="ru-RU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Мурзика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кота,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соседям не до сна.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Утром, только лишь проснусь.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Звонким смехом я смеюсь.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693790" cy="2770343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316882" cy="299119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844191" cy="237626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636987" y="332656"/>
            <a:ext cx="79029" cy="6298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51520" y="3573016"/>
            <a:ext cx="83529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60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19" y="548680"/>
            <a:ext cx="3923078" cy="2376264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3737065" cy="2491377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23" y="3999115"/>
            <a:ext cx="3613584" cy="240905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27984" y="332656"/>
            <a:ext cx="72008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3604960"/>
            <a:ext cx="8291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E853B0-86CB-4B8C-BC4D-203087B22E78}"/>
              </a:ext>
            </a:extLst>
          </p:cNvPr>
          <p:cNvSpPr/>
          <p:nvPr/>
        </p:nvSpPr>
        <p:spPr>
          <a:xfrm>
            <a:off x="214758" y="18864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обижен на всё и всегда:</a:t>
            </a: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не дали конфетку – беда,</a:t>
            </a: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обижен на дождь, что он льёт,</a:t>
            </a: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Мне, бедняжке, гулять не даёт.</a:t>
            </a: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обижен на папу, он гол</a:t>
            </a: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забил мне, играя в футбол.</a:t>
            </a: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Обижаться – то я не хочу,</a:t>
            </a:r>
          </a:p>
          <a:p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вот без обид не могу.</a:t>
            </a:r>
          </a:p>
        </p:txBody>
      </p:sp>
    </p:spTree>
    <p:extLst>
      <p:ext uri="{BB962C8B-B14F-4D97-AF65-F5344CB8AC3E}">
        <p14:creationId xmlns:p14="http://schemas.microsoft.com/office/powerpoint/2010/main" val="352067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004" y="8291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боюсь темноты, как огня,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боюсь тараканов, мышей,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боюсь длинношеих гусей.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 я боюсь собак,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боюсь что – то сделать не так.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от кошки ползу под кровать,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войнушки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боюсь я играть.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меня смелым быть,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я слабых сумел защитить.</a:t>
            </a:r>
          </a:p>
        </p:txBody>
      </p:sp>
      <p:pic>
        <p:nvPicPr>
          <p:cNvPr id="3" name="Рисунок 2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697096" cy="2772822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52" y="3789040"/>
            <a:ext cx="3647060" cy="2615568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>
              <a:snd r:embed="rId3" name="drumroll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4" y="3782371"/>
            <a:ext cx="3985800" cy="26222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567456" y="260648"/>
            <a:ext cx="76552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7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552" y="183082"/>
            <a:ext cx="4031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Удивляюсь я всему: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Граду, снегу и дождю.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Капле маленькой росы.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Крыльям пчёлки и осы.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солнцу удивляюсь,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Лунной ночью восхищаюсь.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Удивляюсь каждый день,</a:t>
            </a:r>
          </a:p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Удивляться мне не лень.</a:t>
            </a:r>
          </a:p>
        </p:txBody>
      </p:sp>
      <p:pic>
        <p:nvPicPr>
          <p:cNvPr id="3" name="Рисунок 2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415789"/>
            <a:ext cx="2705100" cy="3009900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17" y="322813"/>
            <a:ext cx="3690036" cy="276752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995936" y="322813"/>
            <a:ext cx="0" cy="620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5536" y="321297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hlinkClick r:id="rId2" action="ppaction://hlinksldjump">
              <a:snd r:embed="rId5" name="drumroll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37" y="3645991"/>
            <a:ext cx="4535996" cy="25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78466"/>
            <a:ext cx="544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А теперь попробуй отгадать загадки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029" y="861048"/>
            <a:ext cx="4184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Если горько на душе,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Шлёпнулся, впилась заноза...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Не из носа и ушей,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А из глаз польются…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3582" y="2570128"/>
            <a:ext cx="3668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Есть у радости подруга 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В виде полукруга. 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На лице она живет: 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То куда-то вдруг уйдет, 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То внезапно возвратится. 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Грусть-тоска ее боится.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6735"/>
            <a:ext cx="2741290" cy="18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6" y="753163"/>
            <a:ext cx="3139676" cy="176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105" y="5085184"/>
            <a:ext cx="3316357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Когда мы шутим, веселимся</a:t>
            </a:r>
          </a:p>
          <a:p>
            <a:r>
              <a:rPr lang="ru-RU" dirty="0"/>
              <a:t>И просто радостно резвимся</a:t>
            </a:r>
          </a:p>
          <a:p>
            <a:r>
              <a:rPr lang="ru-RU" dirty="0"/>
              <a:t>То звуки эти издаем</a:t>
            </a:r>
          </a:p>
          <a:p>
            <a:r>
              <a:rPr lang="ru-RU" dirty="0"/>
              <a:t>Каким их словом назовем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82" y="4737877"/>
            <a:ext cx="3049606" cy="202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33BB700D0E0C448DAC18AFD6A8C911" ma:contentTypeVersion="49" ma:contentTypeDescription="Создание документа." ma:contentTypeScope="" ma:versionID="c8246d07257ba8d46de7de831a02912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AWJJH2MPE6E2-1760452729-24</_dlc_DocId>
    <_dlc_DocIdUrl xmlns="4a252ca3-5a62-4c1c-90a6-29f4710e47f8">
      <Url>http://edu-sps.koiro.local/Kostroma_EDU/mdou73/_layouts/15/DocIdRedir.aspx?ID=AWJJH2MPE6E2-1760452729-24</Url>
      <Description>AWJJH2MPE6E2-1760452729-24</Description>
    </_dlc_DocIdUrl>
  </documentManagement>
</p:properties>
</file>

<file path=customXml/itemProps1.xml><?xml version="1.0" encoding="utf-8"?>
<ds:datastoreItem xmlns:ds="http://schemas.openxmlformats.org/officeDocument/2006/customXml" ds:itemID="{BFD9BA78-968A-4AB8-B3D0-78A15AFF0C09}"/>
</file>

<file path=customXml/itemProps2.xml><?xml version="1.0" encoding="utf-8"?>
<ds:datastoreItem xmlns:ds="http://schemas.openxmlformats.org/officeDocument/2006/customXml" ds:itemID="{DEA742D3-B03F-4719-80BE-5AF0B4A77CBF}"/>
</file>

<file path=customXml/itemProps3.xml><?xml version="1.0" encoding="utf-8"?>
<ds:datastoreItem xmlns:ds="http://schemas.openxmlformats.org/officeDocument/2006/customXml" ds:itemID="{5BD90C9F-716D-411D-8F88-63534166AE7A}"/>
</file>

<file path=customXml/itemProps4.xml><?xml version="1.0" encoding="utf-8"?>
<ds:datastoreItem xmlns:ds="http://schemas.openxmlformats.org/officeDocument/2006/customXml" ds:itemID="{7E3BCD07-7F1E-4171-832E-AB88D57C4C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364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Подбери эмоцию Игра-презентация  для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 эмоцию</dc:title>
  <dc:creator>Tanya</dc:creator>
  <cp:lastModifiedBy>Антон Савельев</cp:lastModifiedBy>
  <cp:revision>40</cp:revision>
  <dcterms:created xsi:type="dcterms:W3CDTF">2016-11-22T17:22:55Z</dcterms:created>
  <dcterms:modified xsi:type="dcterms:W3CDTF">2020-04-13T17:38:04Z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0x0101004933BB700D0E0C448DAC18AFD6A8C911</vt:lpwstr>
  </property>
  <property fmtid="{D5CDD505-2E9C-101B-9397-08002B2CF9AE}" pid="3" name="_dlc_DocIdItemGuid">
    <vt:lpwstr>9caa9c08-b854-48fc-b81b-74071d9285a3</vt:lpwstr>
  </property>
</Properties>
</file>