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CA78"/>
    <a:srgbClr val="E19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81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4AAF-F42D-40D8-900A-D4CEE0F3722B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2D1AAB-8F5F-4CC5-A89A-FD78634FA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4AAF-F42D-40D8-900A-D4CEE0F3722B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AAB-8F5F-4CC5-A89A-FD78634FA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4AAF-F42D-40D8-900A-D4CEE0F3722B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AAB-8F5F-4CC5-A89A-FD78634FA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4AAF-F42D-40D8-900A-D4CEE0F3722B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2D1AAB-8F5F-4CC5-A89A-FD78634FA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4AAF-F42D-40D8-900A-D4CEE0F3722B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AAB-8F5F-4CC5-A89A-FD78634FA9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4AAF-F42D-40D8-900A-D4CEE0F3722B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AAB-8F5F-4CC5-A89A-FD78634FA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4AAF-F42D-40D8-900A-D4CEE0F3722B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52D1AAB-8F5F-4CC5-A89A-FD78634FA9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4AAF-F42D-40D8-900A-D4CEE0F3722B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AAB-8F5F-4CC5-A89A-FD78634FA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4AAF-F42D-40D8-900A-D4CEE0F3722B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AAB-8F5F-4CC5-A89A-FD78634FA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4AAF-F42D-40D8-900A-D4CEE0F3722B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AAB-8F5F-4CC5-A89A-FD78634FA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4AAF-F42D-40D8-900A-D4CEE0F3722B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AAB-8F5F-4CC5-A89A-FD78634FA9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694AAF-F42D-40D8-900A-D4CEE0F3722B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2D1AAB-8F5F-4CC5-A89A-FD78634FA9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4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285992"/>
            <a:ext cx="8458200" cy="122237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Солнце, воздух и вода – </a:t>
            </a:r>
            <a:br>
              <a:rPr lang="ru-RU" sz="4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наши лучшие друзья</a:t>
            </a:r>
            <a:endParaRPr lang="ru-RU" sz="4800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Праздник Солнце, воздух и вода\S700130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4214842" cy="328614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" name="Рисунок 3" descr="F:\Праздник Солнце, воздух и вода\S700130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214686"/>
            <a:ext cx="3643338" cy="344093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3" name="Picture 5" descr="G:\Погода\apogoda-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85728"/>
            <a:ext cx="1676400" cy="1752600"/>
          </a:xfrm>
          <a:prstGeom prst="rect">
            <a:avLst/>
          </a:prstGeom>
          <a:noFill/>
        </p:spPr>
      </p:pic>
      <p:pic>
        <p:nvPicPr>
          <p:cNvPr id="2" name="Рисунок 1" descr="F:\Праздник Солнце, воздух и вода\S700130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3214686"/>
            <a:ext cx="5000660" cy="343171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000464" y="1500174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Солнце, Воздух и Вода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Вместе – дружная семья.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Будем все дружить друг с другом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без дружбы нам нельзя!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24" y="880258"/>
            <a:ext cx="2919406" cy="2165388"/>
          </a:xfrm>
          <a:prstGeom prst="rect">
            <a:avLst/>
          </a:prstGeom>
          <a:noFill/>
          <a:ln w="57150">
            <a:solidFill>
              <a:srgbClr val="1F497D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6012" y="2880522"/>
            <a:ext cx="2683281" cy="2000264"/>
          </a:xfrm>
          <a:prstGeom prst="rect">
            <a:avLst/>
          </a:prstGeom>
          <a:noFill/>
          <a:ln w="57150">
            <a:solidFill>
              <a:srgbClr val="77933C"/>
            </a:solidFill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3400" y="4452158"/>
            <a:ext cx="2828925" cy="2097088"/>
          </a:xfrm>
          <a:prstGeom prst="rect">
            <a:avLst/>
          </a:prstGeom>
          <a:noFill/>
          <a:ln w="57150">
            <a:solidFill>
              <a:srgbClr val="C0504D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86" y="3309150"/>
            <a:ext cx="1743075" cy="2767013"/>
          </a:xfrm>
          <a:prstGeom prst="rect">
            <a:avLst/>
          </a:prstGeom>
          <a:noFill/>
          <a:ln w="57150">
            <a:solidFill>
              <a:srgbClr val="8064A2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1962" y="1023134"/>
            <a:ext cx="2644775" cy="2036763"/>
          </a:xfrm>
          <a:prstGeom prst="rect">
            <a:avLst/>
          </a:prstGeom>
          <a:noFill/>
          <a:ln w="57150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7" name="Picture 5" descr="G:\Погода\apogoda-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11943" y="322738"/>
            <a:ext cx="1676400" cy="175260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3664" y="2594770"/>
            <a:ext cx="2343150" cy="2055813"/>
          </a:xfrm>
          <a:prstGeom prst="rect">
            <a:avLst/>
          </a:prstGeom>
          <a:noFill/>
          <a:ln w="57150">
            <a:solidFill>
              <a:srgbClr val="953735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991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1 сентября\DSCN6866.JPG"/>
          <p:cNvPicPr/>
          <p:nvPr/>
        </p:nvPicPr>
        <p:blipFill>
          <a:blip r:embed="rId2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57231" y="678625"/>
            <a:ext cx="635795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Picture 5" descr="G:\Погода\apogoda-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18753"/>
            <a:ext cx="16764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222250"/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42844" y="1277917"/>
            <a:ext cx="8777318" cy="5580083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Пропаганда здорового образа жизни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Программные задачи: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1.Помогать  детям  осознавать  важные  компоненты  ЗОЖ - солнце, воздух и вода -   наши лучшие друзья.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Прививать детям навыки личной гигиены.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Укреплять физическое, психическое и эмоциональное здоровье детей.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Развивать у детей ориентировку в пространстве.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Развивать у детей находчивость, смекалку, силу.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9" name="Picture 5" descr="G:\Погода\apogoda-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14290"/>
            <a:ext cx="16764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Группа 67"/>
          <p:cNvGrpSpPr/>
          <p:nvPr/>
        </p:nvGrpSpPr>
        <p:grpSpPr>
          <a:xfrm>
            <a:off x="173644" y="332656"/>
            <a:ext cx="8790844" cy="6048672"/>
            <a:chOff x="173644" y="332656"/>
            <a:chExt cx="8790844" cy="6048672"/>
          </a:xfrm>
        </p:grpSpPr>
        <p:pic>
          <p:nvPicPr>
            <p:cNvPr id="1116" name="Рисунок 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09" y="332656"/>
              <a:ext cx="2686050" cy="191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5" name="Прямоугольник 1084"/>
            <p:cNvSpPr/>
            <p:nvPr/>
          </p:nvSpPr>
          <p:spPr>
            <a:xfrm>
              <a:off x="3491880" y="376258"/>
              <a:ext cx="54726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«Солнце, воздух и вода – наши лучшие друзья!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6" name="Солнце 3"/>
            <p:cNvSpPr>
              <a:spLocks noChangeArrowheads="1"/>
            </p:cNvSpPr>
            <p:nvPr/>
          </p:nvSpPr>
          <p:spPr bwMode="auto">
            <a:xfrm>
              <a:off x="2868259" y="1065614"/>
              <a:ext cx="3118842" cy="2807965"/>
            </a:xfrm>
            <a:prstGeom prst="sun">
              <a:avLst>
                <a:gd name="adj" fmla="val 25000"/>
              </a:avLst>
            </a:prstGeom>
            <a:solidFill>
              <a:srgbClr val="FFFFFF"/>
            </a:solidFill>
            <a:ln w="19050">
              <a:solidFill>
                <a:srgbClr val="27272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ru-RU" sz="1100" dirty="0"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ru-RU" sz="1100" dirty="0"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Станция 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«СОЛНЫШКО»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«Собери солнышко»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Гр. №12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Oval 94"/>
            <p:cNvSpPr>
              <a:spLocks noChangeArrowheads="1"/>
            </p:cNvSpPr>
            <p:nvPr/>
          </p:nvSpPr>
          <p:spPr bwMode="auto">
            <a:xfrm>
              <a:off x="173644" y="2852936"/>
              <a:ext cx="2518817" cy="14192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Станция «Игровая»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«Кто вперед»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гр. №6</a:t>
              </a:r>
            </a:p>
          </p:txBody>
        </p:sp>
        <p:sp>
          <p:nvSpPr>
            <p:cNvPr id="65" name="Облако 4"/>
            <p:cNvSpPr>
              <a:spLocks/>
            </p:cNvSpPr>
            <p:nvPr/>
          </p:nvSpPr>
          <p:spPr bwMode="auto">
            <a:xfrm>
              <a:off x="6228184" y="1574246"/>
              <a:ext cx="2558232" cy="1790699"/>
            </a:xfrm>
            <a:custGeom>
              <a:avLst/>
              <a:gdLst>
                <a:gd name="T0" fmla="*/ 339395 w 43200"/>
                <a:gd name="T1" fmla="*/ 1300548 h 43200"/>
                <a:gd name="T2" fmla="*/ 156210 w 43200"/>
                <a:gd name="T3" fmla="*/ 1260951 h 43200"/>
                <a:gd name="T4" fmla="*/ 501029 w 43200"/>
                <a:gd name="T5" fmla="*/ 1733882 h 43200"/>
                <a:gd name="T6" fmla="*/ 420899 w 43200"/>
                <a:gd name="T7" fmla="*/ 1752812 h 43200"/>
                <a:gd name="T8" fmla="*/ 1191680 w 43200"/>
                <a:gd name="T9" fmla="*/ 1942103 h 43200"/>
                <a:gd name="T10" fmla="*/ 1143370 w 43200"/>
                <a:gd name="T11" fmla="*/ 1855655 h 43200"/>
                <a:gd name="T12" fmla="*/ 2084753 w 43200"/>
                <a:gd name="T13" fmla="*/ 1726529 h 43200"/>
                <a:gd name="T14" fmla="*/ 2065443 w 43200"/>
                <a:gd name="T15" fmla="*/ 1821374 h 43200"/>
                <a:gd name="T16" fmla="*/ 2468190 w 43200"/>
                <a:gd name="T17" fmla="*/ 1140421 h 43200"/>
                <a:gd name="T18" fmla="*/ 2703301 w 43200"/>
                <a:gd name="T19" fmla="*/ 1494958 h 43200"/>
                <a:gd name="T20" fmla="*/ 3022808 w 43200"/>
                <a:gd name="T21" fmla="*/ 762831 h 43200"/>
                <a:gd name="T22" fmla="*/ 2918090 w 43200"/>
                <a:gd name="T23" fmla="*/ 895782 h 43200"/>
                <a:gd name="T24" fmla="*/ 2771570 w 43200"/>
                <a:gd name="T25" fmla="*/ 269579 h 43200"/>
                <a:gd name="T26" fmla="*/ 2777067 w 43200"/>
                <a:gd name="T27" fmla="*/ 332378 h 43200"/>
                <a:gd name="T28" fmla="*/ 2102905 w 43200"/>
                <a:gd name="T29" fmla="*/ 196347 h 43200"/>
                <a:gd name="T30" fmla="*/ 2156566 w 43200"/>
                <a:gd name="T31" fmla="*/ 116258 h 43200"/>
                <a:gd name="T32" fmla="*/ 1601225 w 43200"/>
                <a:gd name="T33" fmla="*/ 234503 h 43200"/>
                <a:gd name="T34" fmla="*/ 1627188 w 43200"/>
                <a:gd name="T35" fmla="*/ 165444 h 43200"/>
                <a:gd name="T36" fmla="*/ 1012472 w 43200"/>
                <a:gd name="T37" fmla="*/ 257953 h 43200"/>
                <a:gd name="T38" fmla="*/ 1106488 w 43200"/>
                <a:gd name="T39" fmla="*/ 324926 h 43200"/>
                <a:gd name="T40" fmla="*/ 298462 w 43200"/>
                <a:gd name="T41" fmla="*/ 784443 h 43200"/>
                <a:gd name="T42" fmla="*/ 282046 w 43200"/>
                <a:gd name="T43" fmla="*/ 713943 h 43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200" h="43200">
                  <a:moveTo>
                    <a:pt x="3900" y="14370"/>
                  </a:moveTo>
                  <a:cubicBezTo>
                    <a:pt x="3629" y="11657"/>
                    <a:pt x="4261" y="8921"/>
                    <a:pt x="5623" y="6907"/>
                  </a:cubicBezTo>
                  <a:cubicBezTo>
                    <a:pt x="7775" y="3726"/>
                    <a:pt x="11264" y="3017"/>
                    <a:pt x="14005" y="5202"/>
                  </a:cubicBezTo>
                  <a:cubicBezTo>
                    <a:pt x="15678" y="909"/>
                    <a:pt x="19914" y="22"/>
                    <a:pt x="22456" y="3432"/>
                  </a:cubicBezTo>
                  <a:cubicBezTo>
                    <a:pt x="23097" y="1683"/>
                    <a:pt x="24328" y="474"/>
                    <a:pt x="25749" y="200"/>
                  </a:cubicBezTo>
                  <a:cubicBezTo>
                    <a:pt x="27313" y="-102"/>
                    <a:pt x="28875" y="770"/>
                    <a:pt x="29833" y="2481"/>
                  </a:cubicBezTo>
                  <a:cubicBezTo>
                    <a:pt x="31215" y="267"/>
                    <a:pt x="33501" y="-460"/>
                    <a:pt x="35463" y="690"/>
                  </a:cubicBezTo>
                  <a:cubicBezTo>
                    <a:pt x="36958" y="1566"/>
                    <a:pt x="38030" y="3400"/>
                    <a:pt x="38318" y="5576"/>
                  </a:cubicBezTo>
                  <a:cubicBezTo>
                    <a:pt x="40046" y="6218"/>
                    <a:pt x="41422" y="7998"/>
                    <a:pt x="41982" y="10318"/>
                  </a:cubicBezTo>
                  <a:cubicBezTo>
                    <a:pt x="42389" y="12002"/>
                    <a:pt x="42331" y="13831"/>
                    <a:pt x="41818" y="15460"/>
                  </a:cubicBezTo>
                  <a:cubicBezTo>
                    <a:pt x="43079" y="17694"/>
                    <a:pt x="43520" y="20590"/>
                    <a:pt x="43016" y="23322"/>
                  </a:cubicBezTo>
                  <a:cubicBezTo>
                    <a:pt x="42346" y="26954"/>
                    <a:pt x="40128" y="29674"/>
                    <a:pt x="37404" y="30204"/>
                  </a:cubicBezTo>
                  <a:cubicBezTo>
                    <a:pt x="37391" y="32471"/>
                    <a:pt x="36658" y="34621"/>
                    <a:pt x="35395" y="36101"/>
                  </a:cubicBezTo>
                  <a:cubicBezTo>
                    <a:pt x="33476" y="38350"/>
                    <a:pt x="30704" y="38639"/>
                    <a:pt x="28555" y="36815"/>
                  </a:cubicBezTo>
                  <a:cubicBezTo>
                    <a:pt x="27860" y="39948"/>
                    <a:pt x="25999" y="42343"/>
                    <a:pt x="23667" y="43106"/>
                  </a:cubicBezTo>
                  <a:cubicBezTo>
                    <a:pt x="20919" y="44005"/>
                    <a:pt x="18051" y="42473"/>
                    <a:pt x="16480" y="39266"/>
                  </a:cubicBezTo>
                  <a:cubicBezTo>
                    <a:pt x="12772" y="42310"/>
                    <a:pt x="7956" y="40599"/>
                    <a:pt x="5804" y="35472"/>
                  </a:cubicBezTo>
                  <a:cubicBezTo>
                    <a:pt x="3690" y="35809"/>
                    <a:pt x="1705" y="34024"/>
                    <a:pt x="1110" y="31250"/>
                  </a:cubicBezTo>
                  <a:cubicBezTo>
                    <a:pt x="679" y="29243"/>
                    <a:pt x="1060" y="27077"/>
                    <a:pt x="2113" y="25551"/>
                  </a:cubicBezTo>
                  <a:cubicBezTo>
                    <a:pt x="619" y="24354"/>
                    <a:pt x="-213" y="22057"/>
                    <a:pt x="-5" y="19704"/>
                  </a:cubicBezTo>
                  <a:cubicBezTo>
                    <a:pt x="239" y="16949"/>
                    <a:pt x="1845" y="14791"/>
                    <a:pt x="3863" y="14507"/>
                  </a:cubicBezTo>
                  <a:cubicBezTo>
                    <a:pt x="3875" y="14461"/>
                    <a:pt x="3888" y="14416"/>
                    <a:pt x="3900" y="14370"/>
                  </a:cubicBezTo>
                  <a:close/>
                </a:path>
                <a:path w="43200" h="43200" fill="none">
                  <a:moveTo>
                    <a:pt x="4693" y="26177"/>
                  </a:moveTo>
                  <a:cubicBezTo>
                    <a:pt x="3809" y="26271"/>
                    <a:pt x="2925" y="25993"/>
                    <a:pt x="2160" y="25380"/>
                  </a:cubicBezTo>
                  <a:moveTo>
                    <a:pt x="6928" y="34899"/>
                  </a:moveTo>
                  <a:cubicBezTo>
                    <a:pt x="6573" y="35092"/>
                    <a:pt x="6200" y="35220"/>
                    <a:pt x="5820" y="35280"/>
                  </a:cubicBezTo>
                  <a:moveTo>
                    <a:pt x="16478" y="39090"/>
                  </a:moveTo>
                  <a:cubicBezTo>
                    <a:pt x="16211" y="38544"/>
                    <a:pt x="15987" y="37961"/>
                    <a:pt x="15810" y="37350"/>
                  </a:cubicBezTo>
                  <a:moveTo>
                    <a:pt x="28827" y="34751"/>
                  </a:moveTo>
                  <a:cubicBezTo>
                    <a:pt x="28788" y="35398"/>
                    <a:pt x="28698" y="36038"/>
                    <a:pt x="28560" y="36660"/>
                  </a:cubicBezTo>
                  <a:moveTo>
                    <a:pt x="34129" y="22954"/>
                  </a:moveTo>
                  <a:cubicBezTo>
                    <a:pt x="36133" y="24282"/>
                    <a:pt x="37398" y="27058"/>
                    <a:pt x="37380" y="30090"/>
                  </a:cubicBezTo>
                  <a:moveTo>
                    <a:pt x="41798" y="15354"/>
                  </a:move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cubicBezTo>
                    <a:pt x="38379" y="5843"/>
                    <a:pt x="38405" y="6266"/>
                    <a:pt x="38400" y="6690"/>
                  </a:cubicBezTo>
                  <a:moveTo>
                    <a:pt x="29078" y="3952"/>
                  </a:moveTo>
                  <a:cubicBezTo>
                    <a:pt x="29267" y="3369"/>
                    <a:pt x="29516" y="2826"/>
                    <a:pt x="29820" y="2340"/>
                  </a:cubicBezTo>
                  <a:moveTo>
                    <a:pt x="22141" y="4720"/>
                  </a:moveTo>
                  <a:cubicBezTo>
                    <a:pt x="22218" y="4238"/>
                    <a:pt x="22339" y="3771"/>
                    <a:pt x="22500" y="3330"/>
                  </a:cubicBezTo>
                  <a:moveTo>
                    <a:pt x="14000" y="5192"/>
                  </a:moveTo>
                  <a:cubicBezTo>
                    <a:pt x="14472" y="5568"/>
                    <a:pt x="14908" y="6021"/>
                    <a:pt x="15300" y="6540"/>
                  </a:cubicBezTo>
                  <a:moveTo>
                    <a:pt x="4127" y="15789"/>
                  </a:moveTo>
                  <a:cubicBezTo>
                    <a:pt x="4024" y="15325"/>
                    <a:pt x="3948" y="14851"/>
                    <a:pt x="3900" y="14370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rgbClr val="27272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Станция «ВОЗДУХ»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«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Надуй шарик»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Гр. №7.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AutoShape 96"/>
            <p:cNvSpPr>
              <a:spLocks noChangeArrowheads="1"/>
            </p:cNvSpPr>
            <p:nvPr/>
          </p:nvSpPr>
          <p:spPr bwMode="auto">
            <a:xfrm>
              <a:off x="5436096" y="3881437"/>
              <a:ext cx="2736304" cy="2362348"/>
            </a:xfrm>
            <a:prstGeom prst="irregularSeal2">
              <a:avLst/>
            </a:prstGeom>
            <a:solidFill>
              <a:srgbClr val="FFFFFF"/>
            </a:solidFill>
            <a:ln w="19050">
              <a:solidFill>
                <a:srgbClr val="27272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Станция «Микробов»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«Жмурки»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Спорт пл.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AutoShape 97"/>
            <p:cNvSpPr>
              <a:spLocks noChangeArrowheads="1"/>
            </p:cNvSpPr>
            <p:nvPr/>
          </p:nvSpPr>
          <p:spPr bwMode="auto">
            <a:xfrm>
              <a:off x="1259632" y="4653136"/>
              <a:ext cx="2556284" cy="1728192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19050">
              <a:solidFill>
                <a:srgbClr val="27272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Станция «ВОДЫ»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«Не разлей воду»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У входа в д/с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00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Праздник Солнце, воздух и вода\S7001228.JPG"/>
          <p:cNvPicPr/>
          <p:nvPr/>
        </p:nvPicPr>
        <p:blipFill>
          <a:blip r:embed="rId2" cstate="email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714356"/>
            <a:ext cx="5929322" cy="273526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5" descr="G:\Погода\apogoda-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14290"/>
            <a:ext cx="1676400" cy="1752600"/>
          </a:xfrm>
          <a:prstGeom prst="rect">
            <a:avLst/>
          </a:prstGeom>
          <a:noFill/>
        </p:spPr>
      </p:pic>
      <p:pic>
        <p:nvPicPr>
          <p:cNvPr id="6" name="Рисунок 5" descr="F:\Праздник Солнце, воздух и вода\S7001242.JPG"/>
          <p:cNvPicPr/>
          <p:nvPr/>
        </p:nvPicPr>
        <p:blipFill>
          <a:blip r:embed="rId4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000372"/>
            <a:ext cx="2960869" cy="325248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3643306" y="3929066"/>
            <a:ext cx="500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 солнца луч смешит и дразнит,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 нынче весело с утра!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вместе с нами всюду рядом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лучшие друзья: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Солнце, Воздух и Вода!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:\Погода\apogoda-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14290"/>
            <a:ext cx="1676400" cy="1752600"/>
          </a:xfrm>
          <a:prstGeom prst="rect">
            <a:avLst/>
          </a:prstGeom>
          <a:noFill/>
        </p:spPr>
      </p:pic>
      <p:pic>
        <p:nvPicPr>
          <p:cNvPr id="3" name="Рисунок 2" descr="F:\Праздник Солнце, воздух и вода\S700123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2643182"/>
            <a:ext cx="485778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:\Праздник Солнце, воздух и вода\S7001234.JPG"/>
          <p:cNvPicPr/>
          <p:nvPr/>
        </p:nvPicPr>
        <p:blipFill>
          <a:blip r:embed="rId4" cstate="email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4139650" cy="385058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4572008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, Микроб, большой злодей,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Нападаешь на людей!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ребята руки мыли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Микроба победили!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:\Праздник Солнце, воздух и вода\S7001280.JPG"/>
          <p:cNvPicPr/>
          <p:nvPr/>
        </p:nvPicPr>
        <p:blipFill>
          <a:blip r:embed="rId2" cstate="email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42852"/>
            <a:ext cx="3286148" cy="392909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" name="Picture 5" descr="G:\Погода\apogoda-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28"/>
            <a:ext cx="1676400" cy="1752600"/>
          </a:xfrm>
          <a:prstGeom prst="rect">
            <a:avLst/>
          </a:prstGeom>
          <a:noFill/>
        </p:spPr>
      </p:pic>
      <p:pic>
        <p:nvPicPr>
          <p:cNvPr id="4" name="Рисунок 3" descr="F:\Праздник Солнце, воздух и вода\S700124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357718" cy="321471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3" name="Рисунок 2" descr="F:\Праздник Солнце, воздух и вода\S700123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643314"/>
            <a:ext cx="4235334" cy="292895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Рисунок 7" descr="F:\Праздник Солнце, воздух и вода\S7001279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214686"/>
            <a:ext cx="3214710" cy="350043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2786050" y="3214686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воды прожить не могут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Птицы, звери, человек.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поэтому всегда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 везде нужна  вода!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:\Погода\apogoda-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8"/>
            <a:ext cx="1676400" cy="175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6248" y="1571612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нос проходит в грудь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обратный держит путь,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невидимы, и все же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него мы жить не можем.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Праздник Солнце, воздух и вода\S7001250.JPG"/>
          <p:cNvPicPr/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286124"/>
            <a:ext cx="4214842" cy="328612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" name="Рисунок 3" descr="F:\Праздник Солнце, воздух и вода\S7001292.JPG"/>
          <p:cNvPicPr/>
          <p:nvPr/>
        </p:nvPicPr>
        <p:blipFill>
          <a:blip r:embed="rId4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4214842" cy="307183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3" name="Рисунок 2" descr="F:\Праздник Солнце, воздух и вода\S7001239.JPG"/>
          <p:cNvPicPr/>
          <p:nvPr/>
        </p:nvPicPr>
        <p:blipFill>
          <a:blip r:embed="rId5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429000"/>
            <a:ext cx="4572032" cy="306765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:\Погода\apogoda-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8"/>
            <a:ext cx="1676400" cy="1752600"/>
          </a:xfrm>
          <a:prstGeom prst="rect">
            <a:avLst/>
          </a:prstGeom>
          <a:noFill/>
        </p:spPr>
      </p:pic>
      <p:pic>
        <p:nvPicPr>
          <p:cNvPr id="4" name="Рисунок 3" descr="F:\Праздник Солнце, воздух и вода\S7001296.JPG"/>
          <p:cNvPicPr/>
          <p:nvPr/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2714620"/>
            <a:ext cx="5115665" cy="371547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" name="Рисунок 1" descr="F:\Праздник Солнце, воздух и вода\S7001283.JPG"/>
          <p:cNvPicPr/>
          <p:nvPr/>
        </p:nvPicPr>
        <p:blipFill>
          <a:blip r:embed="rId4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4286280" cy="407196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142844" y="4500570"/>
            <a:ext cx="5357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Солнце смеется, солнце играет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Солнечный лучик в окошко глядит.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гости к ребятам с утра он шагает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осветить им дорогу спешит!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Праздник Солнце, воздух и вода\S700128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3071810"/>
            <a:ext cx="4977299" cy="359899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" name="Рисунок 1" descr="F:\Праздник Солнце, воздух и вода\S7001265.JPG"/>
          <p:cNvPicPr/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14291"/>
            <a:ext cx="5286412" cy="350046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" name="Picture 5" descr="G:\Погода\apogoda-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85728"/>
            <a:ext cx="1676400" cy="175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4357694"/>
            <a:ext cx="500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Давайте все дружить со спортом,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Здоровьем нашим дорожа.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Закаляйтесь ежедневно,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Зарядку делайте всегда!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4">
      <a:dk1>
        <a:sysClr val="windowText" lastClr="000000"/>
      </a:dk1>
      <a:lt1>
        <a:srgbClr val="7C9FC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4a252ca3-5a62-4c1c-90a6-29f4710e47f8">AWJJH2MPE6E2-1013941953-4</_dlc_DocId>
    <_dlc_DocIdUrl xmlns="4a252ca3-5a62-4c1c-90a6-29f4710e47f8">
      <Url>http://xn--44-6kcadhwnl3cfdx.xn--p1ai/Kostroma_EDU/mdou73/_layouts/15/DocIdRedir.aspx?ID=AWJJH2MPE6E2-1013941953-4</Url>
      <Description>AWJJH2MPE6E2-1013941953-4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C21FDB3ABB5C54A9AB9D532EB586799" ma:contentTypeVersion="49" ma:contentTypeDescription="Создание документа." ma:contentTypeScope="" ma:versionID="3dc67174cf40675ec05dc0bf2662b04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785d3023087b6efec41810b44f064da6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D3F83F-0703-4D03-A036-05CD9150C6DA}"/>
</file>

<file path=customXml/itemProps2.xml><?xml version="1.0" encoding="utf-8"?>
<ds:datastoreItem xmlns:ds="http://schemas.openxmlformats.org/officeDocument/2006/customXml" ds:itemID="{37BF2F5F-F895-4E84-987A-52C425A8478C}"/>
</file>

<file path=customXml/itemProps3.xml><?xml version="1.0" encoding="utf-8"?>
<ds:datastoreItem xmlns:ds="http://schemas.openxmlformats.org/officeDocument/2006/customXml" ds:itemID="{C29A5532-80B4-453F-A6CC-58F86D9F7FEC}"/>
</file>

<file path=customXml/itemProps4.xml><?xml version="1.0" encoding="utf-8"?>
<ds:datastoreItem xmlns:ds="http://schemas.openxmlformats.org/officeDocument/2006/customXml" ds:itemID="{FDFB07A7-F7F4-4A79-B510-B59ABB1B4A9E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371</TotalTime>
  <Words>242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Солнце, воздух и вода –  наши лучшие друзья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Солнце, воздух и вода – наши </dc:title>
  <dc:creator>User</dc:creator>
  <cp:lastModifiedBy>Старший воспитатель</cp:lastModifiedBy>
  <cp:revision>39</cp:revision>
  <dcterms:created xsi:type="dcterms:W3CDTF">2011-08-29T05:46:31Z</dcterms:created>
  <dcterms:modified xsi:type="dcterms:W3CDTF">2011-09-22T08:18:49Z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0x010100BC21FDB3ABB5C54A9AB9D532EB586799</vt:lpwstr>
  </property>
  <property fmtid="{D5CDD505-2E9C-101B-9397-08002B2CF9AE}" pid="4" name="_dlc_DocIdItemGuid">
    <vt:lpwstr>1f379e5b-5cf8-4999-a7f7-f50f00be8eaa</vt:lpwstr>
  </property>
</Properties>
</file>