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tableStyles" Target="tableStyles.xml"/><Relationship Id="rId10" Type="http://schemas.openxmlformats.org/officeDocument/2006/relationships/customXml" Target="../customXml/item4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056784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/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/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D6F067DCC1BA408AA6F18672889B3C" ma:contentTypeVersion="49" ma:contentTypeDescription="Создание документа." ma:contentTypeScope="" ma:versionID="c255f8b1a7632a67c86540fa6d4bf376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C8F07A-0E65-491A-96CE-16324BB063AA}"/>
</file>

<file path=customXml/itemProps2.xml><?xml version="1.0" encoding="utf-8"?>
<ds:datastoreItem xmlns:ds="http://schemas.openxmlformats.org/officeDocument/2006/customXml" ds:itemID="{A0F962A0-C8F2-48AA-9048-18CD9865639B}"/>
</file>

<file path=customXml/itemProps3.xml><?xml version="1.0" encoding="utf-8"?>
<ds:datastoreItem xmlns:ds="http://schemas.openxmlformats.org/officeDocument/2006/customXml" ds:itemID="{799475C4-2CD8-4E4F-97FC-C62EBA02676B}"/>
</file>

<file path=customXml/itemProps4.xml><?xml version="1.0" encoding="utf-8"?>
<ds:datastoreItem xmlns:ds="http://schemas.openxmlformats.org/officeDocument/2006/customXml" ds:itemID="{6B15B9FC-CA40-4E69-8A6C-0D26EF82079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Pages>0</Pages>
  <Words>503</Words>
  <Characters>0</Characters>
  <CharactersWithSpaces>0</CharactersWithSpaces>
  <Application>Р7-Офис/2025.2.1.801</Application>
  <DocSecurity>0</DocSecurity>
  <PresentationFormat>Экран (4:3)</PresentationFormat>
  <Lines>0</Lines>
  <Paragraphs>44</Paragraphs>
  <Slides>1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subject/>
  <dc:creator>nbogdanova</dc:creator>
  <cp:keywords/>
  <dc:description/>
  <cp:lastModifiedBy>PiguzovaVV</cp:lastModifiedBy>
  <cp:revision>55</cp:revision>
  <dcterms:created xsi:type="dcterms:W3CDTF">2025-05-02T07:51:42Z</dcterms:created>
  <dcterms:modified xsi:type="dcterms:W3CDTF">2025-05-02T11:00:00Z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0x01010059D6F067DCC1BA408AA6F18672889B3C</vt:lpwstr>
  </property>
</Properties>
</file>