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66" r:id="rId4"/>
    <p:sldId id="258" r:id="rId5"/>
    <p:sldId id="262" r:id="rId6"/>
    <p:sldId id="257" r:id="rId7"/>
    <p:sldId id="261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F93D5EA-EE99-48AB-92D8-25F4E132055B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1F2A58F-1C3D-41EA-81E9-FE57D5BC5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D5EA-EE99-48AB-92D8-25F4E132055B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A58F-1C3D-41EA-81E9-FE57D5BC5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D5EA-EE99-48AB-92D8-25F4E132055B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A58F-1C3D-41EA-81E9-FE57D5BC5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93D5EA-EE99-48AB-92D8-25F4E132055B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F2A58F-1C3D-41EA-81E9-FE57D5BC5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F93D5EA-EE99-48AB-92D8-25F4E132055B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1F2A58F-1C3D-41EA-81E9-FE57D5BC5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D5EA-EE99-48AB-92D8-25F4E132055B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A58F-1C3D-41EA-81E9-FE57D5BC5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D5EA-EE99-48AB-92D8-25F4E132055B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A58F-1C3D-41EA-81E9-FE57D5BC5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93D5EA-EE99-48AB-92D8-25F4E132055B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F2A58F-1C3D-41EA-81E9-FE57D5BC5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D5EA-EE99-48AB-92D8-25F4E132055B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A58F-1C3D-41EA-81E9-FE57D5BC5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93D5EA-EE99-48AB-92D8-25F4E132055B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F2A58F-1C3D-41EA-81E9-FE57D5BC5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93D5EA-EE99-48AB-92D8-25F4E132055B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F2A58F-1C3D-41EA-81E9-FE57D5BC5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93D5EA-EE99-48AB-92D8-25F4E132055B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1F2A58F-1C3D-41EA-81E9-FE57D5BC5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8001056" cy="173243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формированию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функциональной грамотности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деятельности классного руководителя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00414" y="5143512"/>
            <a:ext cx="5643586" cy="1371600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Творческая группа молодых педагогов «Вектор роста» средней общеобразовательной школы №27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785786" y="214290"/>
            <a:ext cx="7358114" cy="12858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бюджетное общеобразовательное учреждение г. Костромы «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Средняя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общеобразовательная  школа 27»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000108"/>
            <a:ext cx="8128057" cy="457203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учит то, что их окружает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п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9525"/>
            <a:ext cx="9134475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85011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— способность человека вступать в отношения с внешней средой и максимально быстро адаптироваться и функционировать в ней.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https://pobeda26.ru/assets/img/img1/30540-61jhbhuheirthuer98ty54t-ert9wer9y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130682"/>
            <a:ext cx="3786214" cy="3727318"/>
          </a:xfrm>
          <a:prstGeom prst="rect">
            <a:avLst/>
          </a:prstGeom>
        </p:spPr>
      </p:pic>
      <p:pic>
        <p:nvPicPr>
          <p:cNvPr id="5" name="Содержимое 3" descr="фг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857496"/>
            <a:ext cx="3687767" cy="36877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2852"/>
            <a:ext cx="8215370" cy="2000264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методических рекомендаций по формированию функциональной грамотности в деятельности классного руководителя.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1785926"/>
            <a:ext cx="4643446" cy="46434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43932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понятие функциональной грамотности стало актуальным для современной школы?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14554"/>
            <a:ext cx="7901014" cy="425939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условиях социально-экономической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модернизации обществу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 человек, функционально грамотный, умеющий работать на результат, способный к определенным, социально значимым достижениям. Все данные качества формируются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школе.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4286256"/>
            <a:ext cx="4572000" cy="20764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6318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Роль классного руководителя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Ключевая роль в решении задач воспитания принадлежит классному руководителю.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Сегодня классному руководителю небезразлично какими его воспитанники выйдут в жизнь.  </a:t>
            </a:r>
          </a:p>
          <a:p>
            <a:pPr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429000"/>
            <a:ext cx="3587238" cy="32356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ункцион грам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698539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193796" y="1"/>
            <a:ext cx="9337796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Ситуационные задачи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543824" cy="600079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Сохранение здоровья и успешная сдача экзаменов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Задания и вопросы для анализа ситуации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 Определите все возможные факторы, которые могут влиять на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здоровье выпускника, расположив их в порядке значимости (от самого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значимого к наименее):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На какие, из этих факторов может влиять сам абитуриент? Кто еще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может помочь?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 Как предотвратить или снизить риски, связанные с ухудшением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здоровья?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 Составьте памятку для абитуриента, которая поможет ему получить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советы по охране здоровья в период подготовки к экзаменам.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5. Поместите памятку на слайдах, презентуйте ее экспертам.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Ситуационные задачи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829576" cy="571504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Выбор профессии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Задания и вопросы для анализа ситуации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Определите сферу профессиональных интересов, которая подойдет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школьнику, учитывая его особенности (интроверт, читает техническую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литературу, занимается моделированием)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Какая профессия, на ваш взгляд, может ему подойти с учетом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семейных традиций?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Где готовят специалистов в данной области?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Что необходимо предпринять школьнику, чтобы поступить в вуз?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Проанализируйте рынок труда и определите возможности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трудоустройства после окончания вуза.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Приведите не менее пяти аргументов, которые позволят ученику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отстоять свою точку зрения и не обидеть родителей.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BD18765CF542A4A8AD95045545F96C9" ma:contentTypeVersion="49" ma:contentTypeDescription="Создание документа." ma:contentTypeScope="" ma:versionID="c5eaf24fef58eccde7cd6bd74034b1e7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AWJJH2MPE6E2-707785966-107</_dlc_DocId>
    <_dlc_DocIdUrl xmlns="4a252ca3-5a62-4c1c-90a6-29f4710e47f8">
      <Url>http://edu-sps.koiro.local/Kostroma_EDU/gcoko/konkursdety/_layouts/15/DocIdRedir.aspx?ID=AWJJH2MPE6E2-707785966-107</Url>
      <Description>AWJJH2MPE6E2-707785966-107</Description>
    </_dlc_DocIdUrl>
  </documentManagement>
</p:properties>
</file>

<file path=customXml/itemProps1.xml><?xml version="1.0" encoding="utf-8"?>
<ds:datastoreItem xmlns:ds="http://schemas.openxmlformats.org/officeDocument/2006/customXml" ds:itemID="{6862E5B3-6647-44AE-A7DA-D20A6AD86178}"/>
</file>

<file path=customXml/itemProps2.xml><?xml version="1.0" encoding="utf-8"?>
<ds:datastoreItem xmlns:ds="http://schemas.openxmlformats.org/officeDocument/2006/customXml" ds:itemID="{C7C363C7-CBC3-4C75-8622-BF38DC0E40E1}"/>
</file>

<file path=customXml/itemProps3.xml><?xml version="1.0" encoding="utf-8"?>
<ds:datastoreItem xmlns:ds="http://schemas.openxmlformats.org/officeDocument/2006/customXml" ds:itemID="{CE5FA342-E4E6-42B7-8801-C16F3BFC1CE6}"/>
</file>

<file path=customXml/itemProps4.xml><?xml version="1.0" encoding="utf-8"?>
<ds:datastoreItem xmlns:ds="http://schemas.openxmlformats.org/officeDocument/2006/customXml" ds:itemID="{1DDC6326-E391-42B4-B4C1-912C05D54FD7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</TotalTime>
  <Words>332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Методические рекомендации по формированию  функциональной грамотности в деятельности классного руководителя</vt:lpstr>
      <vt:lpstr>Слайд 2</vt:lpstr>
      <vt:lpstr>Слайд 3</vt:lpstr>
      <vt:lpstr> Почему понятие функциональной грамотности стало актуальным для современной школы? </vt:lpstr>
      <vt:lpstr>Роль классного руководителя</vt:lpstr>
      <vt:lpstr>Слайд 6</vt:lpstr>
      <vt:lpstr>Слайд 7</vt:lpstr>
      <vt:lpstr>Ситуационные задачи</vt:lpstr>
      <vt:lpstr>Ситуационные задачи</vt:lpstr>
      <vt:lpstr>Детей учит то, что их окружает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по формированию  функциональной грамотности </dc:title>
  <dc:creator>Дошкольное образован</dc:creator>
  <cp:lastModifiedBy>Дошкольное образован</cp:lastModifiedBy>
  <cp:revision>5</cp:revision>
  <dcterms:created xsi:type="dcterms:W3CDTF">2021-01-14T10:36:50Z</dcterms:created>
  <dcterms:modified xsi:type="dcterms:W3CDTF">2021-01-18T06:44:29Z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0x0101009BD18765CF542A4A8AD95045545F96C9</vt:lpwstr>
  </property>
  <property fmtid="{D5CDD505-2E9C-101B-9397-08002B2CF9AE}" pid="3" name="_dlc_DocIdItemGuid">
    <vt:lpwstr>c0ac40e4-7e77-4435-8dd1-12db6a225b9e</vt:lpwstr>
  </property>
</Properties>
</file>