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07DE5-553C-4303-AC1C-3E9ACF0196DD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F35C-BB8F-40D2-A0FF-8F5B85D46F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07DE5-553C-4303-AC1C-3E9ACF0196DD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F35C-BB8F-40D2-A0FF-8F5B85D46F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07DE5-553C-4303-AC1C-3E9ACF0196DD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F35C-BB8F-40D2-A0FF-8F5B85D46F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07DE5-553C-4303-AC1C-3E9ACF0196DD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F35C-BB8F-40D2-A0FF-8F5B85D46F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07DE5-553C-4303-AC1C-3E9ACF0196DD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F35C-BB8F-40D2-A0FF-8F5B85D46F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07DE5-553C-4303-AC1C-3E9ACF0196DD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F35C-BB8F-40D2-A0FF-8F5B85D46F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07DE5-553C-4303-AC1C-3E9ACF0196DD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F35C-BB8F-40D2-A0FF-8F5B85D46F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07DE5-553C-4303-AC1C-3E9ACF0196DD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F35C-BB8F-40D2-A0FF-8F5B85D46F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07DE5-553C-4303-AC1C-3E9ACF0196DD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F35C-BB8F-40D2-A0FF-8F5B85D46F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07DE5-553C-4303-AC1C-3E9ACF0196DD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F35C-BB8F-40D2-A0FF-8F5B85D46F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07DE5-553C-4303-AC1C-3E9ACF0196DD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F35C-BB8F-40D2-A0FF-8F5B85D46F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07DE5-553C-4303-AC1C-3E9ACF0196DD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6F35C-BB8F-40D2-A0FF-8F5B85D46FB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29684" cy="78581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      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 Средняя общеобразовательная школа № 18»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2643182"/>
            <a:ext cx="7143800" cy="17526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Методические рекомендации по формированию функциональной грамотности в урочной деятельности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4480" y="1357298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 естественно-математического цикла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8992" y="5934670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Кострома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214290"/>
            <a:ext cx="8286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Характеристики заданий по функциональной грамотности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357298"/>
            <a:ext cx="800105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Задание должно быть комплексным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Задание должно быть связано с реальной жизнью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Важна контекстность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Задание должно охватывать сразу несколько  компетенций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076" name="Picture 4" descr="https://www.clipartmax.com/png/full/113-1136077_10-team-building-activities-to-develop-positivity-at-puzzle-pieces-clip-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5961" y="4014024"/>
            <a:ext cx="3750881" cy="28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формирование нового подхода к решению задач естественнонаучного цикла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8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14554"/>
            <a:ext cx="887251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«Проблема в том, что знания сообщаются детям отдельно, а мышление, то есть решение задач, существует  отдельно»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Владимир Львовский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 descr="https://static.tildacdn.com/tild3362-3932-4134-b531-346238633063/15-158499_icon-clip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000372"/>
            <a:ext cx="4280916" cy="36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85720" y="1214422"/>
            <a:ext cx="2714644" cy="114300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</a:t>
            </a:r>
            <a:endParaRPr lang="ru-RU" sz="4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58" y="3643314"/>
            <a:ext cx="3571900" cy="114300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Натуральное действие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00298" y="5143512"/>
            <a:ext cx="4429156" cy="114300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Проблематизация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72132" y="3500438"/>
            <a:ext cx="3286148" cy="114300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Культурные действия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00694" y="1214422"/>
            <a:ext cx="3429024" cy="114300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Знания как  функция ,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редство, способ действия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714348" y="2714620"/>
            <a:ext cx="1143008" cy="428628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7715272" y="2714620"/>
            <a:ext cx="1000132" cy="428628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2542338">
            <a:off x="1327659" y="5121621"/>
            <a:ext cx="1130833" cy="350373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8553501">
            <a:off x="6899360" y="5276433"/>
            <a:ext cx="1234546" cy="323745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00034" y="0"/>
            <a:ext cx="8286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современного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деятельностного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урока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0"/>
            <a:ext cx="87868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Шаги к современному </a:t>
            </a:r>
          </a:p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деятельностному уроку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500174"/>
            <a:ext cx="664373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Вовлечение учителя и ученика задачей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Формирование плана решения задачи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Реализация действий разными способами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Ознакомление с результатами действий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Обозначение проблемы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Способы решения проблемы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Применение полученных знаний в жизненных ситуациях</a:t>
            </a:r>
            <a:endParaRPr lang="ru-RU" dirty="0" smtClean="0"/>
          </a:p>
          <a:p>
            <a:pPr marL="342900" indent="-342900" algn="just">
              <a:buFont typeface="+mj-lt"/>
              <a:buAutoNum type="arabicPeriod"/>
            </a:pPr>
            <a:endParaRPr lang="ru-RU" dirty="0"/>
          </a:p>
        </p:txBody>
      </p:sp>
      <p:pic>
        <p:nvPicPr>
          <p:cNvPr id="1026" name="Picture 2" descr="https://smmx.ru/wp-content/uploads/2019/07/4-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4469" y="1428736"/>
            <a:ext cx="2299531" cy="3882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500174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n w="10541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9600" b="1" dirty="0">
              <a:ln w="10541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6" name="Picture 8" descr="https://www.satisfactionsecrets.com/wp-content/uploads/2011/07/man-with-friends-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500438"/>
            <a:ext cx="3600000" cy="36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BD18765CF542A4A8AD95045545F96C9" ma:contentTypeVersion="49" ma:contentTypeDescription="Создание документа." ma:contentTypeScope="" ma:versionID="c5eaf24fef58eccde7cd6bd74034b1e7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5c4f13c40a96413ccefc1a56f91fbc1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AWJJH2MPE6E2-707785966-103</_dlc_DocId>
    <_dlc_DocIdUrl xmlns="4a252ca3-5a62-4c1c-90a6-29f4710e47f8">
      <Url>http://edu-sps.koiro.local/Kostroma_EDU/gcoko/konkursdety/_layouts/15/DocIdRedir.aspx?ID=AWJJH2MPE6E2-707785966-103</Url>
      <Description>AWJJH2MPE6E2-707785966-103</Description>
    </_dlc_DocIdUrl>
  </documentManagement>
</p:properties>
</file>

<file path=customXml/itemProps1.xml><?xml version="1.0" encoding="utf-8"?>
<ds:datastoreItem xmlns:ds="http://schemas.openxmlformats.org/officeDocument/2006/customXml" ds:itemID="{73870F5D-5E2A-406F-94C9-823592C3057E}"/>
</file>

<file path=customXml/itemProps2.xml><?xml version="1.0" encoding="utf-8"?>
<ds:datastoreItem xmlns:ds="http://schemas.openxmlformats.org/officeDocument/2006/customXml" ds:itemID="{6BE64AFB-AAC4-406F-B280-5F86936EED10}"/>
</file>

<file path=customXml/itemProps3.xml><?xml version="1.0" encoding="utf-8"?>
<ds:datastoreItem xmlns:ds="http://schemas.openxmlformats.org/officeDocument/2006/customXml" ds:itemID="{67D72E21-F44C-4A6C-86CE-CA5433DB6DDC}"/>
</file>

<file path=customXml/itemProps4.xml><?xml version="1.0" encoding="utf-8"?>
<ds:datastoreItem xmlns:ds="http://schemas.openxmlformats.org/officeDocument/2006/customXml" ds:itemID="{14529A7E-004A-48C6-B93E-BADB9657DC57}"/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130</Words>
  <Application>Microsoft Office PowerPoint</Application>
  <PresentationFormat>Экран (4:3)</PresentationFormat>
  <Paragraphs>29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Wingdings</vt:lpstr>
      <vt:lpstr>Тема Office</vt:lpstr>
      <vt:lpstr>Муниципальное бюджетное общеобразовательное учреждение         « Средняя общеобразовательная школа № 18»</vt:lpstr>
      <vt:lpstr>Презентация PowerPoint</vt:lpstr>
      <vt:lpstr>Цель: формирование нового подхода к решению задач естественнонаучного цикла</vt:lpstr>
      <vt:lpstr>«Проблема в том, что знания сообщаются детям отдельно, а мышление, то есть решение задач, существует  отдельно»  Владимир Львовский    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« Средняя общеобразовательная школа № 18»</dc:title>
  <dc:creator>Пользователь</dc:creator>
  <cp:lastModifiedBy>БЕЛЯНИНА ОВ</cp:lastModifiedBy>
  <cp:revision>12</cp:revision>
  <dcterms:created xsi:type="dcterms:W3CDTF">2021-01-14T10:31:30Z</dcterms:created>
  <dcterms:modified xsi:type="dcterms:W3CDTF">2021-01-14T13:00:20Z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0x0101009BD18765CF542A4A8AD95045545F96C9</vt:lpwstr>
  </property>
  <property fmtid="{D5CDD505-2E9C-101B-9397-08002B2CF9AE}" pid="3" name="_dlc_DocIdItemGuid">
    <vt:lpwstr>d7e87a77-af31-49c9-bba2-0c2579f2fb8d</vt:lpwstr>
  </property>
</Properties>
</file>