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0" r:id="rId4"/>
    <p:sldId id="261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37DBA-FE0D-4252-8F64-C168CC48D0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170A6-1AE0-4164-9EC8-DBA428D0E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70A6-1AE0-4164-9EC8-DBA428D0EC5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A598-988C-456F-9832-1994D82CF4F5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A7DF-AF32-48B8-9838-9729E156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B7364-7747-420A-8ADC-564D0C47928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93AC7-E85B-46FE-858C-F9628FD2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Содержание трудового воспитания дошкольника. Самообслуживание.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861048"/>
            <a:ext cx="3816424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Выполнила: Федулова Ольга Александровна, старший воспитатель</a:t>
            </a:r>
          </a:p>
          <a:p>
            <a:pPr algn="r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764704"/>
            <a:ext cx="7787208" cy="5361459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2. Производить дальнейший контроль и планирование деятельности.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C:\Users\Ирина\Pictures\kartinki-dlya-detskogo-sada-povedenie-za-stolom-43228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316835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3. Соблюдать последовательность действий при обучении приемам одевания, умывания, уборке игрушек и материалов.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https://im1-tub-ru.yandex.net/i?id=972d674f91ecc6537c9663f6bda7c7b7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403244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im2-tub-ru.yandex.net/i?id=3da077a8994665786462756146d263ca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4050332" cy="2763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4. Производит оценку трудовых действия для укрепления у детей желания делать все самим, стремление работать лучше, добиваться результата.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http://solnihko42.ucoz.ru/GRUPPI/Fantazeri/2014/roditelaym/zub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230425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mayachok205nt.ucoz.ru/_nw/10/606535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410445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256584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5. Соблюдать твердо установленный режим, последовательное проведение бытовых процессов, соблюдение требований гигиены.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https://im2-tub-ru.yandex.net/i?id=489680d3453b5f283ff0fe88b17e5bb4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61017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Ирина\Pictures\kartinki-dlya-detskogo-sada-povedenie-za-stolom-43228-lar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96952"/>
            <a:ext cx="2583552" cy="2940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020.radikal.ru/i716/1503/aa/9b57cd7a688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780928"/>
            <a:ext cx="25557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cadetfamily.ru/wp-content/uploads/2016/01/Rol-roditeley-v-period-adaptats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2852936"/>
            <a:ext cx="4752528" cy="3085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Самообслуживание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– это труд ребёнка, направленный на обслуживание самого себя</a:t>
            </a:r>
            <a:r>
              <a:rPr lang="ru-RU" sz="3600" i="1" dirty="0" smtClean="0">
                <a:latin typeface="Monotype Corsiva" pitchFamily="66" charset="0"/>
              </a:rPr>
              <a:t>(одеваться, раздеваться, приём пищи, санитарно-гигиенические процедуры)</a:t>
            </a:r>
            <a:r>
              <a:rPr lang="ru-RU" sz="3600" dirty="0" smtClean="0">
                <a:latin typeface="Monotype Corsiva" pitchFamily="66" charset="0"/>
              </a:rPr>
              <a:t>. 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Задача формирования навыков самообслуживания актуальна для всех возрастных групп.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312368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Monotype Corsiva" pitchFamily="66" charset="0"/>
              </a:rPr>
              <a:t> </a:t>
            </a:r>
            <a:r>
              <a:rPr lang="ru-RU" sz="3300" dirty="0" smtClean="0">
                <a:latin typeface="Monotype Corsiva" pitchFamily="66" charset="0"/>
              </a:rPr>
              <a:t>Труд по самообслуживанию развивает у ребёнка ловкость, координацию движений, приучает к порядку, формирует самостоятельность, меньшую зависимость от взрослого, уверенность в своих силах, желание и умение преодолевать препятствия. </a:t>
            </a:r>
            <a:endParaRPr lang="ru-RU" sz="3300" dirty="0">
              <a:latin typeface="Monotype Corsiva" pitchFamily="66" charset="0"/>
            </a:endParaRPr>
          </a:p>
        </p:txBody>
      </p:sp>
      <p:pic>
        <p:nvPicPr>
          <p:cNvPr id="4" name="Содержимое 3" descr="https://im2-tub-ru.yandex.net/i?id=d83164b93cfd76f93c800699db982d82-l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05262"/>
            <a:ext cx="4608512" cy="266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58417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Младший возраст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475252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Формируя у детей навыки самообслуживания, важно научить их самостоятельно есть, умываться, одеваться и раздеваться.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silvitablanco.com.ar/familia-pm/familia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09634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im3-tub-ru.yandex.net/i?id=0bc541db29318cc83082cfde8af87ac7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9085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maminclass.ru/uploads/posts/2011-04/1303976521_kak-nauchit-odevatsya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302433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8258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Повысить интерес детей к самостоятельной деятельности  может использование игрушек, чтение художественных произведений, песенки,  </a:t>
            </a:r>
            <a:r>
              <a:rPr lang="ru-RU" sz="3200" b="1" dirty="0" err="1" smtClean="0">
                <a:latin typeface="Monotype Corsiva" pitchFamily="66" charset="0"/>
              </a:rPr>
              <a:t>потешки</a:t>
            </a:r>
            <a:r>
              <a:rPr lang="ru-RU" sz="3200" b="1" dirty="0" smtClean="0">
                <a:latin typeface="Monotype Corsiva" pitchFamily="66" charset="0"/>
              </a:rPr>
              <a:t>.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12968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boombob.ru/img/picture/Apr/16/0cffc4670fcd3bee90978b2007d7dcbb/mini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52839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arhivurokov.ru/kopilka/uploads/user_file_5558240dc77c0/ok-u-u-iymdastyru-kiezieninin-tiekhnologhiialyk-kartasy-tak-yryby-aizhan-k-uyrshak-k-onak-kutiedi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08920"/>
            <a:ext cx="345638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00392" cy="158417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Средний возраст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439248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Проводится работа по формированию у детей более сложных навыков самообслуживания. Одна из важных задач  в этом возрасте – это задача по оказанию взаимопомощи при одевании.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ds218.narod.ru/olderfiles/1/skanirovanie0024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30963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рина\Pictures\detsad-128541-1400779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12976"/>
            <a:ext cx="2791966" cy="346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Старший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возраст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Monotype Corsiva" pitchFamily="66" charset="0"/>
              </a:rPr>
              <a:t>В практике воспитания детей старшего дошкольного возраста огромное значение придается длительным обязанностям по самообслуживанию и близкому к нему бытовому труду.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http://fotohomka.ru/images/Dec/02/9e577eb78c7ad79b87d6f678a54d8fce/mini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363742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mdou-1-romashka.ucoz.ru/foto/sh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312368" cy="2673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20162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Одна из форм организации самообслуживания старших дошкольников – включение их в обучение младших групп элементарным умениям.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Правила по оказанию взаимопомощи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Оказывай посильную помощь, если тебя об этом просят.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Будь внимателен к другим, замечай, кому нужна помощь.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Будь добр по отношению к малышам и сверстникам.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Старайся быть самостоятельным, но не стесняйся просить о помощи.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Рисунок 3" descr="http://ladyes.dp.ua/photo/images/2013/06/26/UxEwi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2808312" cy="2169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nataliapodkosina.volsk15lugok.caduk.ru/images/shnurk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149080"/>
            <a:ext cx="239343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Руководство самообслуживанием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1. Систематически и последовательно формировать навыки самообслуживания, упражнять до тех пор, пока каждый ребенок сможет обслуживать сам себя.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http://detimdoy12.edumsko.ru/uploads/3000/2986/section/196276/moem_ru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3456384" cy="2683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2B034DAA103BD47A01F02BA9610CCB4" ma:contentTypeVersion="49" ma:contentTypeDescription="Создание документа." ma:contentTypeScope="" ma:versionID="b31ab96fff0f24f3f07cd0476c96d8a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2F8620-A56F-47D2-8217-DEE893443A31}"/>
</file>

<file path=customXml/itemProps2.xml><?xml version="1.0" encoding="utf-8"?>
<ds:datastoreItem xmlns:ds="http://schemas.openxmlformats.org/officeDocument/2006/customXml" ds:itemID="{FB9B2432-1AE8-4B86-A072-7E4632A993B2}"/>
</file>

<file path=customXml/itemProps3.xml><?xml version="1.0" encoding="utf-8"?>
<ds:datastoreItem xmlns:ds="http://schemas.openxmlformats.org/officeDocument/2006/customXml" ds:itemID="{D5378B11-1B68-4527-B177-B4FD0FF25AD1}"/>
</file>

<file path=customXml/itemProps4.xml><?xml version="1.0" encoding="utf-8"?>
<ds:datastoreItem xmlns:ds="http://schemas.openxmlformats.org/officeDocument/2006/customXml" ds:itemID="{017AAD78-C257-42F5-8299-E93BD5F8F909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248</Words>
  <Application>Microsoft Office PowerPoint</Application>
  <PresentationFormat>Экран (4:3)</PresentationFormat>
  <Paragraphs>29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Специальное оформление</vt:lpstr>
      <vt:lpstr>Содержание трудового воспитания дошкольника. Самообслуживание.</vt:lpstr>
      <vt:lpstr>Самообслуживание – это труд ребёнка, направленный на обслуживание самого себя(одеваться, раздеваться, приём пищи, санитарно-гигиенические процедуры).  Задача формирования навыков самообслуживания актуальна для всех возрастных групп.</vt:lpstr>
      <vt:lpstr> Труд по самообслуживанию развивает у ребёнка ловкость, координацию движений, приучает к порядку, формирует самостоятельность, меньшую зависимость от взрослого, уверенность в своих силах, желание и умение преодолевать препятствия. </vt:lpstr>
      <vt:lpstr>Младший возраст</vt:lpstr>
      <vt:lpstr>Повысить интерес детей к самостоятельной деятельности  может использование игрушек, чтение художественных произведений, песенки,  потешки.</vt:lpstr>
      <vt:lpstr>Средний возраст</vt:lpstr>
      <vt:lpstr>Старший возраст</vt:lpstr>
      <vt:lpstr>Одна из форм организации самообслуживания старших дошкольников – включение их в обучение младших групп элементарным умениям.</vt:lpstr>
      <vt:lpstr>Руководство самообслуживанием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Пользователь</cp:lastModifiedBy>
  <cp:revision>24</cp:revision>
  <dcterms:created xsi:type="dcterms:W3CDTF">2015-02-07T16:35:04Z</dcterms:created>
  <dcterms:modified xsi:type="dcterms:W3CDTF">2023-01-19T08:27:53Z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0x01010062B034DAA103BD47A01F02BA9610CCB4</vt:lpwstr>
  </property>
</Properties>
</file>