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9" r:id="rId3"/>
    <p:sldId id="256" r:id="rId4"/>
    <p:sldId id="258" r:id="rId5"/>
    <p:sldId id="260" r:id="rId6"/>
    <p:sldId id="263" r:id="rId7"/>
    <p:sldId id="265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B5CD"/>
    <a:srgbClr val="70BDD2"/>
    <a:srgbClr val="6DBCD1"/>
    <a:srgbClr val="73BED3"/>
    <a:srgbClr val="CFE87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71" autoAdjust="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9B580-40C6-4110-A26D-A68C08CF753F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E3AB-C9C6-4096-A9A1-FCC63B87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028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9B580-40C6-4110-A26D-A68C08CF753F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E3AB-C9C6-4096-A9A1-FCC63B87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16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9B580-40C6-4110-A26D-A68C08CF753F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E3AB-C9C6-4096-A9A1-FCC63B87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397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9B580-40C6-4110-A26D-A68C08CF753F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E3AB-C9C6-4096-A9A1-FCC63B87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06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9B580-40C6-4110-A26D-A68C08CF753F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E3AB-C9C6-4096-A9A1-FCC63B87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236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9B580-40C6-4110-A26D-A68C08CF753F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E3AB-C9C6-4096-A9A1-FCC63B87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385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9B580-40C6-4110-A26D-A68C08CF753F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E3AB-C9C6-4096-A9A1-FCC63B87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486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9B580-40C6-4110-A26D-A68C08CF753F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E3AB-C9C6-4096-A9A1-FCC63B87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021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9B580-40C6-4110-A26D-A68C08CF753F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E3AB-C9C6-4096-A9A1-FCC63B87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7958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9B580-40C6-4110-A26D-A68C08CF753F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E3AB-C9C6-4096-A9A1-FCC63B87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279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9B580-40C6-4110-A26D-A68C08CF753F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E3AB-C9C6-4096-A9A1-FCC63B87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004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9B580-40C6-4110-A26D-A68C08CF753F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7E3AB-C9C6-4096-A9A1-FCC63B87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550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Администратор\Desktop\detskiy-fon-dlya-prezentacii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-531440"/>
            <a:ext cx="7772400" cy="604867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Формы работы по физическому воспитанию в ДОУ</a:t>
            </a:r>
            <a:endParaRPr lang="ru-RU" sz="4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0032" y="5877272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Выполнила: </a:t>
            </a:r>
          </a:p>
          <a:p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Тушонкова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Елена Валентиновна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Администратор\Desktop\zaryadka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933056"/>
            <a:ext cx="546405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4257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дминистратор\Desktop\detskiy-fon-dlya-prezentacii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-99392"/>
            <a:ext cx="7772400" cy="489654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5FB5CD"/>
                </a:solidFill>
                <a:latin typeface="Times New Roman" pitchFamily="18" charset="0"/>
                <a:cs typeface="Times New Roman" pitchFamily="18" charset="0"/>
              </a:rPr>
              <a:t>Формы организации двигательной </a:t>
            </a:r>
            <a:r>
              <a:rPr lang="ru-RU" sz="3600" b="1" dirty="0" smtClean="0">
                <a:solidFill>
                  <a:srgbClr val="5FB5CD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 Физкультурные занятия.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 Физкультурно-оздоровительная работа в режиме дня.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 Самостоятельная двигательная деятельность.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 Активный отдых.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Администратор\Desktop\wp70a5b5f6_0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05064"/>
            <a:ext cx="2562225" cy="2632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19140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detskiy-fon-dlya-prezentacii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1"/>
            <a:ext cx="7772400" cy="4032449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5FB5CD"/>
                </a:solidFill>
                <a:latin typeface="Times New Roman" pitchFamily="18" charset="0"/>
                <a:cs typeface="Times New Roman" pitchFamily="18" charset="0"/>
              </a:rPr>
              <a:t>Цели и задачи физкультурных </a:t>
            </a:r>
            <a:r>
              <a:rPr lang="ru-RU" sz="3600" b="1" dirty="0" smtClean="0">
                <a:solidFill>
                  <a:srgbClr val="5FB5CD"/>
                </a:solidFill>
                <a:latin typeface="Times New Roman" pitchFamily="18" charset="0"/>
                <a:cs typeface="Times New Roman" pitchFamily="18" charset="0"/>
              </a:rPr>
              <a:t>занятий</a:t>
            </a:r>
            <a:r>
              <a:rPr lang="ru-RU" sz="3600" b="1" dirty="0" smtClean="0">
                <a:solidFill>
                  <a:srgbClr val="6DBCD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6DBCD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1.Формировать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двигательные умения и навыки.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2.Развивать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физические качества.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3.Удовлетворять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естественную потребность в движении.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4.Обеспечивать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всех систем и функций организма, через. специально организованные оптимальные нагрузки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5.Дать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возможность каждому ребенку продемонстрировать свои двигательные умения и поучиться у них.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6.Создать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условия для разностороннего развития детей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563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detskiy-fon-dlya-prezentacii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996952"/>
            <a:ext cx="7772400" cy="72008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5FB5CD"/>
                </a:solidFill>
                <a:latin typeface="Times New Roman" pitchFamily="18" charset="0"/>
                <a:cs typeface="Times New Roman" pitchFamily="18" charset="0"/>
              </a:rPr>
              <a:t>Физкультурно-оздоровительная </a:t>
            </a:r>
            <a:r>
              <a:rPr lang="ru-RU" sz="3600" b="1" dirty="0" smtClean="0">
                <a:solidFill>
                  <a:srgbClr val="5FB5CD"/>
                </a:solidFill>
                <a:latin typeface="Times New Roman" pitchFamily="18" charset="0"/>
                <a:cs typeface="Times New Roman" pitchFamily="18" charset="0"/>
              </a:rPr>
              <a:t>работа</a:t>
            </a:r>
            <a:r>
              <a:rPr lang="ru-RU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Предусматривает организацию двигательной деятельности и закаливающих мероприятий.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Главная задача: воспитание здорового физически развитого ребенка, способного легко адаптироваться к внешним условиям и гармонично вписываться в режим дня. При организации физкультурно-оздоровительной работы учитывать особенности детского организма , соблюдать принципы систематичности, последовательности, комплексности закаливающих и профилактических мероприятий.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Утренняя гимнастика повышает возбудимость нервной системы, способствует более быстрому вхождению в работу. Содержания УГГ составляют упражнения предварительно разученные на физкультурном занятии и хорошо знакомые детям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35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detskiy-fon-dlya-prezentacii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432048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Физкультминутки и двигательные паузы являются эффективным средством предупреждения переутомления, улучшения общего состояния организма.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Подвижные игры и физические упражнения на свежем воздухе.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Обеспечивают профилактику утомления нервной системы. Создают жизнерадостное настроение и оптимальную работоспособность, т.е. улучшают психофизическое состояние здоровья ребенка.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Закаливающие мероприятия в сочетании с физическими упражнениями.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Активная мышечная работа содействует совершенствованию процесса теплорегуляции и тем самым приспособлению организма к окружающей внешней среде.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6000" b="1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128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Администратор\Desktop\detskiy-fon-dlya-prezentacii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328592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5FB5CD"/>
                </a:solidFill>
                <a:latin typeface="Times New Roman" pitchFamily="18" charset="0"/>
                <a:cs typeface="Times New Roman" pitchFamily="18" charset="0"/>
              </a:rPr>
              <a:t>Физкультурно-оздоровительная работа в режиме </a:t>
            </a:r>
            <a:r>
              <a:rPr lang="ru-RU" sz="3600" b="1" dirty="0" smtClean="0">
                <a:solidFill>
                  <a:srgbClr val="5FB5CD"/>
                </a:solidFill>
                <a:latin typeface="Times New Roman" pitchFamily="18" charset="0"/>
                <a:cs typeface="Times New Roman" pitchFamily="18" charset="0"/>
              </a:rPr>
              <a:t>дня</a:t>
            </a:r>
            <a:br>
              <a:rPr lang="ru-RU" sz="3600" b="1" dirty="0" smtClean="0">
                <a:solidFill>
                  <a:srgbClr val="5FB5C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5FB5C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5FB5C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утренняя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гимнастика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подвижные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физкультминутки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физические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 на прогулке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упражнения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 дневного сна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закаливающие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1647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detskiy-fon-dlya-prezentacii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328592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5FB5CD"/>
                </a:solidFill>
                <a:latin typeface="Times New Roman" pitchFamily="18" charset="0"/>
                <a:cs typeface="Times New Roman" pitchFamily="18" charset="0"/>
              </a:rPr>
              <a:t>Активный </a:t>
            </a:r>
            <a:r>
              <a:rPr lang="ru-RU" sz="3600" b="1" dirty="0" smtClean="0">
                <a:solidFill>
                  <a:srgbClr val="5FB5CD"/>
                </a:solidFill>
                <a:latin typeface="Times New Roman" pitchFamily="18" charset="0"/>
                <a:cs typeface="Times New Roman" pitchFamily="18" charset="0"/>
              </a:rPr>
              <a:t>отдых</a:t>
            </a:r>
            <a:r>
              <a:rPr lang="ru-RU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физкультурные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досуги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дни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каникулы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туристические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прогулки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физкультурные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праздники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Администратор\Desktop\12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2855" y="4365103"/>
            <a:ext cx="3986213" cy="234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24228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detskiy-fon-dlya-prezentacii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" y="-2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547260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5FB5C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b="1" dirty="0">
              <a:solidFill>
                <a:srgbClr val="5FB5C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Администратор\Desktop\k-dd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33056"/>
            <a:ext cx="280831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347289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2B034DAA103BD47A01F02BA9610CCB4" ma:contentTypeVersion="49" ma:contentTypeDescription="Создание документа." ma:contentTypeScope="" ma:versionID="b31ab96fff0f24f3f07cd0476c96d8a3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AWJJH2MPE6E2-1825279254-2486</_dlc_DocId>
    <_dlc_DocIdUrl xmlns="4a252ca3-5a62-4c1c-90a6-29f4710e47f8">
      <Url>http://edu-sps.koiro.local/Kostroma_EDU/ds_14/_layouts/15/DocIdRedir.aspx?ID=AWJJH2MPE6E2-1825279254-2486</Url>
      <Description>AWJJH2MPE6E2-1825279254-2486</Description>
    </_dlc_DocIdUrl>
  </documentManagement>
</p:properties>
</file>

<file path=customXml/itemProps1.xml><?xml version="1.0" encoding="utf-8"?>
<ds:datastoreItem xmlns:ds="http://schemas.openxmlformats.org/officeDocument/2006/customXml" ds:itemID="{CF1DD7C0-6A97-4CAE-86F8-88CF9CC33807}"/>
</file>

<file path=customXml/itemProps2.xml><?xml version="1.0" encoding="utf-8"?>
<ds:datastoreItem xmlns:ds="http://schemas.openxmlformats.org/officeDocument/2006/customXml" ds:itemID="{CBC73873-16CC-4CBB-AF5B-12FD8B6909C6}"/>
</file>

<file path=customXml/itemProps3.xml><?xml version="1.0" encoding="utf-8"?>
<ds:datastoreItem xmlns:ds="http://schemas.openxmlformats.org/officeDocument/2006/customXml" ds:itemID="{44316525-FD75-4B61-937B-9D03375B09F8}"/>
</file>

<file path=customXml/itemProps4.xml><?xml version="1.0" encoding="utf-8"?>
<ds:datastoreItem xmlns:ds="http://schemas.openxmlformats.org/officeDocument/2006/customXml" ds:itemID="{0DBECD8B-D3B5-44E2-BE81-1257C2E96EF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49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Формы работы по физическому воспитанию в ДОУ</vt:lpstr>
      <vt:lpstr>Формы организации двигательной деятельности  1. Физкультурные занятия. 2. Физкультурно-оздоровительная работа в режиме дня. 3. Самостоятельная двигательная деятельность. 4. Активный отдых. </vt:lpstr>
      <vt:lpstr>Цели и задачи физкультурных занятий  1.Формировать двигательные умения и навыки. 2.Развивать физические качества. 3.Удовлетворять естественную потребность в движении. 4.Обеспечивать развитие всех систем и функций организма, через. специально организованные оптимальные нагрузки 5.Дать возможность каждому ребенку продемонстрировать свои двигательные умения и поучиться у них. 6.Создать условия для разностороннего развития детей. </vt:lpstr>
      <vt:lpstr>Физкультурно-оздоровительная работа  Предусматривает организацию двигательной деятельности и закаливающих мероприятий. Главная задача: воспитание здорового физически развитого ребенка, способного легко адаптироваться к внешним условиям и гармонично вписываться в режим дня. При организации физкультурно-оздоровительной работы учитывать особенности детского организма , соблюдать принципы систематичности, последовательности, комплексности закаливающих и профилактических мероприятий. Утренняя гимнастика повышает возбудимость нервной системы, способствует более быстрому вхождению в работу. Содержания УГГ составляют упражнения предварительно разученные на физкультурном занятии и хорошо знакомые детям. </vt:lpstr>
      <vt:lpstr>Физкультминутки и двигательные паузы являются эффективным средством предупреждения переутомления, улучшения общего состояния организма. Подвижные игры и физические упражнения на свежем воздухе. Обеспечивают профилактику утомления нервной системы. Создают жизнерадостное настроение и оптимальную работоспособность, т.е. улучшают психофизическое состояние здоровья ребенка. Закаливающие мероприятия в сочетании с физическими упражнениями. Активная мышечная работа содействует совершенствованию процесса теплорегуляции и тем самым приспособлению организма к окружающей внешней среде.  </vt:lpstr>
      <vt:lpstr>Физкультурно-оздоровительная работа в режиме дня  - утренняя гимнастика - подвижные игры - физкультминутки - физические упражнения на прогулке - упражнения после дневного сна - закаливающие мероприятия  </vt:lpstr>
      <vt:lpstr>Активный отдых  - физкультурные досуги - дни здоровья - каникулы - туристические прогулки - физкультурные праздники 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Спортивные упражнения в детском саду</dc:title>
  <dc:creator>Пользователь Windows</dc:creator>
  <cp:lastModifiedBy>Maksim</cp:lastModifiedBy>
  <cp:revision>15</cp:revision>
  <dcterms:created xsi:type="dcterms:W3CDTF">2017-05-12T15:55:59Z</dcterms:created>
  <dcterms:modified xsi:type="dcterms:W3CDTF">2017-05-23T08:00:38Z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0x01010062B034DAA103BD47A01F02BA9610CCB4</vt:lpwstr>
  </property>
  <property fmtid="{D5CDD505-2E9C-101B-9397-08002B2CF9AE}" pid="3" name="_dlc_DocIdItemGuid">
    <vt:lpwstr>519c1c38-94bb-4bfd-a347-d342084d3de6</vt:lpwstr>
  </property>
</Properties>
</file>