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9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1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0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18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9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6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0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9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7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6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8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5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8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9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82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6768752" cy="3168352"/>
          </a:xfrm>
        </p:spPr>
        <p:txBody>
          <a:bodyPr/>
          <a:lstStyle/>
          <a:p>
            <a:r>
              <a:rPr lang="ru-RU" dirty="0"/>
              <a:t>Презентация      на тему «</a:t>
            </a:r>
            <a:r>
              <a:rPr lang="ru-RU" dirty="0" err="1"/>
              <a:t>Комос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172200" cy="1584176"/>
          </a:xfrm>
        </p:spPr>
        <p:txBody>
          <a:bodyPr>
            <a:noAutofit/>
          </a:bodyPr>
          <a:lstStyle/>
          <a:p>
            <a:r>
              <a:rPr lang="ru-RU" sz="1800" dirty="0"/>
              <a:t>МБДОУ детский сад №14</a:t>
            </a:r>
          </a:p>
          <a:p>
            <a:r>
              <a:rPr lang="ru-RU" sz="1800" dirty="0"/>
              <a:t>г. Кострома</a:t>
            </a:r>
          </a:p>
          <a:p>
            <a:r>
              <a:rPr lang="ru-RU" sz="1800" dirty="0"/>
              <a:t>Воспитатель    </a:t>
            </a:r>
            <a:r>
              <a:rPr lang="ru-RU" sz="1800" dirty="0" err="1"/>
              <a:t>Иконостасова</a:t>
            </a:r>
            <a:r>
              <a:rPr lang="ru-RU" sz="1800" dirty="0"/>
              <a:t>  Надежда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15521278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ru-RU" dirty="0"/>
              <a:t>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  </a:t>
            </a:r>
          </a:p>
          <a:p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ВНИМНАИЕ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0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ru-RU" b="1" i="1" dirty="0"/>
              <a:t>МЫ – ДЕТИ ГАЛАКТИКИ, НО САМОЕ ГЛАВНОЕ, МЫ –ДЕТИ ТВОИ, ДОРОГАЯ ЗЕМЛЯ!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C:\Users\Харлам\Desktop\mama\картинки\живая планета\iz_kosm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484784"/>
            <a:ext cx="4524375" cy="452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>
      <p:transition spd="slow">
        <p:split orient="vert"/>
        <p:sndAc>
          <p:stSnd>
            <p:snd r:embed="rId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dirty="0"/>
              <a:t>Все то, что нам неизвестно и так далеко – кажется таким манящим и завораживающим, так манит нас к себе космос…</a:t>
            </a:r>
          </a:p>
          <a:p>
            <a:r>
              <a:rPr lang="ru-RU" sz="2800" b="1" dirty="0"/>
              <a:t>        12 апреля  - день космонавтики</a:t>
            </a:r>
          </a:p>
        </p:txBody>
      </p:sp>
      <p:pic>
        <p:nvPicPr>
          <p:cNvPr id="2050" name="Picture 2" descr="C:\Users\Харлам\Desktop\mama\занятия\все занятия\космос\космос\0_22a2d_55fb9df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1" y="1986948"/>
            <a:ext cx="5022558" cy="458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1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arrow.wav"/>
          </p:stSnd>
        </p:sndAc>
      </p:transition>
    </mc:Choice>
    <mc:Fallback>
      <p:transition>
        <p:sndAc>
          <p:stSnd>
            <p:snd r:embed="rId2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r>
              <a:rPr lang="ru-RU" dirty="0"/>
              <a:t>Задачи:</a:t>
            </a:r>
          </a:p>
          <a:p>
            <a:pPr marL="137160" indent="0">
              <a:buNone/>
            </a:pPr>
            <a:r>
              <a:rPr lang="ru-RU" dirty="0"/>
              <a:t>-Учить детей полно, связно отвечать на вопросы,      упражнять в использовании сложных предложений в речи.</a:t>
            </a:r>
            <a:br>
              <a:rPr lang="ru-RU" dirty="0"/>
            </a:br>
            <a:r>
              <a:rPr lang="ru-RU" dirty="0"/>
              <a:t>       -Уточнить и закрепить представления детей о космонавтах: </a:t>
            </a:r>
            <a:br>
              <a:rPr lang="ru-RU" dirty="0"/>
            </a:br>
            <a:r>
              <a:rPr lang="ru-RU" dirty="0"/>
              <a:t>        -Рассказать детям о первом космонавте - Ю.А. Гагарине.</a:t>
            </a:r>
            <a:br>
              <a:rPr lang="ru-RU" dirty="0"/>
            </a:br>
            <a:r>
              <a:rPr lang="ru-RU" dirty="0"/>
              <a:t>       -Формировать понятие о том, что профессия космонавта важна.</a:t>
            </a:r>
            <a:br>
              <a:rPr lang="ru-RU" dirty="0"/>
            </a:br>
            <a:r>
              <a:rPr lang="ru-RU" dirty="0"/>
              <a:t>       -Воспитывать чувство гордости за советских космонавтов, желание быть похожими на них.</a:t>
            </a:r>
          </a:p>
          <a:p>
            <a:pPr marL="137160" indent="0">
              <a:buNone/>
            </a:pPr>
            <a:r>
              <a:rPr lang="ru-RU" dirty="0"/>
              <a:t>-Настроить родителей на плодотворную совместную работу в подготовке выставки «Этот загадочный космос».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7053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ru-RU" dirty="0"/>
              <a:t>Тематическая неделя в детском саду «Космос и мы»  запоминающимся событием!!! </a:t>
            </a:r>
          </a:p>
          <a:p>
            <a:pPr marL="137160" indent="0">
              <a:buNone/>
            </a:pPr>
            <a:r>
              <a:rPr lang="ru-RU" dirty="0"/>
              <a:t>В нашей группе царила  «космическая атмосфера», дети погрузились в мир планет, звезд, спутников и других различных космических тел!  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G:\Новая папка\IMG_20180412_10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317" y="2335315"/>
            <a:ext cx="3306839" cy="1971385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BA2E1D-6835-4E1E-8F70-F257BF7FD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7138"/>
            <a:ext cx="3714776" cy="20895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F1973F-68FC-4852-9516-D9D26BB24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94" y="4557225"/>
            <a:ext cx="3492388" cy="19644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DD322E-38E9-4976-BDD7-BDF506F185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8" y="4629668"/>
            <a:ext cx="3306840" cy="18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6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ru-RU" sz="2800" dirty="0"/>
              <a:t>На протяжении всей недели у детей были тренировки в школе космонавтов и в итоге- они приняты в отряд космонавтов</a:t>
            </a:r>
            <a:r>
              <a:rPr lang="ru-RU" dirty="0"/>
              <a:t>!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29FE2D-393A-4A37-903A-3374C6FD6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35774"/>
            <a:ext cx="3961588" cy="22283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48A768-3031-42A0-AD68-723823672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1" y="4480152"/>
            <a:ext cx="3635896" cy="2045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6C6312-56E3-4082-ADB8-2EAAAC65D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8204"/>
            <a:ext cx="3447663" cy="17211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A926DB-BF7A-46F0-8CD1-536F7D4F5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" y="2035774"/>
            <a:ext cx="3347864" cy="1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5904696"/>
          </a:xfrm>
        </p:spPr>
        <p:txBody>
          <a:bodyPr/>
          <a:lstStyle/>
          <a:p>
            <a:r>
              <a:rPr lang="ru-RU" dirty="0"/>
              <a:t> А сколько впечатлений от выставки «Этот загадочный космос»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Рисунок 4" descr="G:\DCIM\104_FUJI\DSCF40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57232"/>
            <a:ext cx="3648392" cy="271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Новая папка\IMG_20190412_14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588071" cy="2456019"/>
          </a:xfrm>
          <a:prstGeom prst="rect">
            <a:avLst/>
          </a:prstGeom>
          <a:noFill/>
        </p:spPr>
      </p:pic>
      <p:pic>
        <p:nvPicPr>
          <p:cNvPr id="2051" name="Picture 3" descr="G:\Новая папка\IMG_20190412_14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3751207" cy="220430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BB7A7-6196-45C5-938D-7F4492269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0" y="4233682"/>
            <a:ext cx="3648393" cy="20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7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r>
              <a:rPr lang="ru-RU" dirty="0"/>
              <a:t>Неудивительно, что играя в такие увлекательные игры у многих детей возникло желание стать космонавтами, а мы будем надеяться увидеть настоящее покорение галактики нашими ребятами!!!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Picture 3" descr="C:\Users\александр\Desktop\i.jpg">
            <a:extLst>
              <a:ext uri="{FF2B5EF4-FFF2-40B4-BE49-F238E27FC236}">
                <a16:creationId xmlns:a16="http://schemas.microsoft.com/office/drawing/2014/main" id="{0180D58D-869D-4220-AAC4-24FF035C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80526"/>
            <a:ext cx="3036832" cy="42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6C91FB6-D219-4B2F-A63D-7613E153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12183"/>
            <a:ext cx="2878438" cy="216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616664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«ЛЕТИТ КОРАБЛЬ»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0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В.Орлов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Летит в космической дали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Стальной корабль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Вокруг Земли.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И хоть малы его окошки,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Всё видно в них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Как на ладошке: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Степной простор,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Морской прибой,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А может быть</a:t>
            </a:r>
          </a:p>
          <a:p>
            <a:pPr marL="13716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И нас с тобой!</a:t>
            </a:r>
          </a:p>
        </p:txBody>
      </p:sp>
      <p:pic>
        <p:nvPicPr>
          <p:cNvPr id="9218" name="Picture 2" descr="C:\Users\Харлам\Desktop\mama\занятия\все занятия\космос\космос\image20055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14584" r="6061" b="17201"/>
          <a:stretch/>
        </p:blipFill>
        <p:spPr bwMode="auto">
          <a:xfrm>
            <a:off x="5868144" y="2708920"/>
            <a:ext cx="2634344" cy="2917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AWJJH2MPE6E2-1825279254-3998</_dlc_DocId>
    <_dlc_DocIdUrl xmlns="4a252ca3-5a62-4c1c-90a6-29f4710e47f8">
      <Url>http://edu-sps.koiro.local/Kostroma_EDU/ds_14/_layouts/15/DocIdRedir.aspx?ID=AWJJH2MPE6E2-1825279254-3998</Url>
      <Description>AWJJH2MPE6E2-1825279254-3998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B034DAA103BD47A01F02BA9610CCB4" ma:contentTypeVersion="49" ma:contentTypeDescription="Создание документа." ma:contentTypeScope="" ma:versionID="b31ab96fff0f24f3f07cd0476c96d8a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391F2-360C-4CA4-9CD6-18A0EFFD7638}"/>
</file>

<file path=customXml/itemProps2.xml><?xml version="1.0" encoding="utf-8"?>
<ds:datastoreItem xmlns:ds="http://schemas.openxmlformats.org/officeDocument/2006/customXml" ds:itemID="{AD07E044-84B8-4635-B3BC-DB3531E5EB94}"/>
</file>

<file path=customXml/itemProps3.xml><?xml version="1.0" encoding="utf-8"?>
<ds:datastoreItem xmlns:ds="http://schemas.openxmlformats.org/officeDocument/2006/customXml" ds:itemID="{53A1B494-6812-4B1A-93EB-872689603B6F}"/>
</file>

<file path=customXml/itemProps4.xml><?xml version="1.0" encoding="utf-8"?>
<ds:datastoreItem xmlns:ds="http://schemas.openxmlformats.org/officeDocument/2006/customXml" ds:itemID="{3F115C8A-E06B-4A28-82CD-4FAFA931BFC3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240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Презентация      на тему «Комос»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«Космос»</dc:title>
  <dc:creator>Harlam</dc:creator>
  <cp:lastModifiedBy>1292348</cp:lastModifiedBy>
  <cp:revision>23</cp:revision>
  <dcterms:created xsi:type="dcterms:W3CDTF">2013-04-14T09:54:42Z</dcterms:created>
  <dcterms:modified xsi:type="dcterms:W3CDTF">2019-05-21T18:14:35Z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0x01010062B034DAA103BD47A01F02BA9610CCB4</vt:lpwstr>
  </property>
  <property fmtid="{D5CDD505-2E9C-101B-9397-08002B2CF9AE}" pid="3" name="_dlc_DocIdItemGuid">
    <vt:lpwstr>7211fe1b-df43-462d-ac0f-f3ddc617d716</vt:lpwstr>
  </property>
</Properties>
</file>