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  <a:srgbClr val="FFCC66"/>
    <a:srgbClr val="FFF0AF"/>
    <a:srgbClr val="993366"/>
    <a:srgbClr val="82C6D8"/>
    <a:srgbClr val="663300"/>
    <a:srgbClr val="FFDB9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F1AF9-017E-43FB-8306-642BCEAE477B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72021-338C-4731-9700-22892B1F9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E97D7-9D0B-4EEF-8C5C-24F9C355978A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9BD05-B280-4113-91EA-9B8C7B50E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2672E-2639-4355-8EB6-05C7A69D8450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8814-C9E5-479D-A7F3-455B3CF71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D9EE2-F9C0-4DE6-88C9-90D9DEE31D18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82F2D-D74D-48D1-BC6F-2777E8F99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0295-3EE2-4B4F-B505-B5F44E4030BC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540C8-346F-4729-BF85-9148A5A04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3997E-26CD-4868-ABF3-593F85DCBDE4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3637-6DD2-4477-9FC7-C82ED0568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C848E-CBE5-468A-8ABB-728AEA3183E3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32518-C145-4BD0-8A31-CB062D1C0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BE22B-EFE2-473F-9749-432F6E4EB589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00833-1FEC-412C-A7C4-0F2A97F58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4FF11-DF00-4BD4-9398-3CE0ECBFB345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B8763-C3C6-48F4-8463-155920D43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AB20D-5B5A-4C36-8837-85939565D061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970F0-6BE1-4733-BB1C-3E3B351D8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4860-5333-4AE9-B655-58472DB0B984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203DA-55D1-4C29-B82D-FF8FB2AE2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43583-AC34-48C1-BDFE-4CBBAE8C3A43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788EB-508D-4278-B0A7-FDD71001C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16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427538" cy="6858000"/>
          </a:xfrm>
          <a:prstGeom prst="rect">
            <a:avLst/>
          </a:prstGeom>
          <a:solidFill>
            <a:schemeClr val="bg1"/>
          </a:solidFill>
          <a:ln w="161925"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Игр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825" y="1268413"/>
            <a:ext cx="410527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Gungsuh" pitchFamily="18" charset="-127"/>
                <a:cs typeface="MV Boli" pitchFamily="2" charset="0"/>
              </a:rPr>
              <a:t>Игра</a:t>
            </a:r>
          </a:p>
          <a:p>
            <a:pPr algn="ctr">
              <a:defRPr/>
            </a:pP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Gungsuh" pitchFamily="18" charset="-127"/>
              <a:cs typeface="MV Boli" pitchFamily="2" charset="0"/>
            </a:endParaRPr>
          </a:p>
          <a:p>
            <a:pPr algn="ctr">
              <a:defRPr/>
            </a:pPr>
            <a:r>
              <a:rPr lang="ru-RU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Gungsuh" pitchFamily="18" charset="-127"/>
                <a:cs typeface="MV Boli" pitchFamily="2" charset="0"/>
              </a:rPr>
              <a:t>«Найди числа от 1 до 10»</a:t>
            </a: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675688" y="6453188"/>
            <a:ext cx="468312" cy="404812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16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427984" cy="6858000"/>
          </a:xfrm>
          <a:prstGeom prst="rect">
            <a:avLst/>
          </a:prstGeom>
          <a:solidFill>
            <a:schemeClr val="bg1"/>
          </a:solidFill>
          <a:ln w="161925"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/>
              </a:rPr>
              <a:t>Дорогой друг!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1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  <a:sym typeface="Symbol"/>
            </a:endParaRPr>
          </a:p>
          <a:p>
            <a:pPr algn="ctr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ln w="1905"/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Тебе нужно как можно быстрее найти числа от 1 до 10. Найди число и левой кнопкой мышки щелкни по найденному числу. Внизу отображается результат твоего поиска. Для завершения игры кликни левой кнопкой мышки по значку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b="1" dirty="0">
              <a:ln w="1905"/>
              <a:solidFill>
                <a:srgbClr val="00B05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ln w="1905"/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ru-RU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  <a:sym typeface="Symbol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/>
              </a:rPr>
              <a:t>Желаю удачи!</a:t>
            </a:r>
            <a:endParaRPr lang="ru-RU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675688" y="6453188"/>
            <a:ext cx="468312" cy="404812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1692275" y="4365625"/>
            <a:ext cx="1114425" cy="331788"/>
          </a:xfrm>
          <a:prstGeom prst="actionButtonBlank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ВЫХОД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/>
          <p:cNvSpPr/>
          <p:nvPr/>
        </p:nvSpPr>
        <p:spPr>
          <a:xfrm>
            <a:off x="8028384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" name="5-конечная звезда 3"/>
          <p:cNvSpPr/>
          <p:nvPr/>
        </p:nvSpPr>
        <p:spPr>
          <a:xfrm>
            <a:off x="7164288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" name="5-конечная звезда 4"/>
          <p:cNvSpPr/>
          <p:nvPr/>
        </p:nvSpPr>
        <p:spPr>
          <a:xfrm>
            <a:off x="6300192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" name="5-конечная звезда 5"/>
          <p:cNvSpPr/>
          <p:nvPr/>
        </p:nvSpPr>
        <p:spPr>
          <a:xfrm>
            <a:off x="5436096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7" name="5-конечная звезда 6"/>
          <p:cNvSpPr/>
          <p:nvPr/>
        </p:nvSpPr>
        <p:spPr>
          <a:xfrm>
            <a:off x="4572000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5-конечная звезда 7"/>
          <p:cNvSpPr/>
          <p:nvPr/>
        </p:nvSpPr>
        <p:spPr>
          <a:xfrm>
            <a:off x="3707904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5-конечная звезда 8"/>
          <p:cNvSpPr/>
          <p:nvPr/>
        </p:nvSpPr>
        <p:spPr>
          <a:xfrm>
            <a:off x="2843808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5-конечная звезда 9"/>
          <p:cNvSpPr/>
          <p:nvPr/>
        </p:nvSpPr>
        <p:spPr>
          <a:xfrm>
            <a:off x="1979712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5-конечная звезда 10"/>
          <p:cNvSpPr/>
          <p:nvPr/>
        </p:nvSpPr>
        <p:spPr>
          <a:xfrm>
            <a:off x="1115616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5-конечная звезда 11"/>
          <p:cNvSpPr/>
          <p:nvPr/>
        </p:nvSpPr>
        <p:spPr>
          <a:xfrm>
            <a:off x="251520" y="6093296"/>
            <a:ext cx="792088" cy="620688"/>
          </a:xfrm>
          <a:prstGeom prst="star5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1550" y="404813"/>
            <a:ext cx="412750" cy="584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3300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730827" y="5286399"/>
            <a:ext cx="432048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BFAFF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 rot="19652842">
            <a:off x="5781675" y="1676400"/>
            <a:ext cx="346075" cy="584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 rot="19188461">
            <a:off x="3992563" y="3565525"/>
            <a:ext cx="411162" cy="584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 rot="1558839">
            <a:off x="6810375" y="4789488"/>
            <a:ext cx="412750" cy="584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 rot="5134087">
            <a:off x="2921794" y="4742657"/>
            <a:ext cx="276225" cy="58578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64163" y="4005263"/>
            <a:ext cx="287337" cy="52228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FFE781"/>
                </a:solidFill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 rot="21310390">
            <a:off x="3368675" y="5178425"/>
            <a:ext cx="220663" cy="584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CC0066"/>
                </a:solidFill>
              </a:rPr>
              <a:t>9</a:t>
            </a:r>
          </a:p>
        </p:txBody>
      </p:sp>
      <p:sp>
        <p:nvSpPr>
          <p:cNvPr id="22" name="TextBox 21"/>
          <p:cNvSpPr txBox="1"/>
          <p:nvPr/>
        </p:nvSpPr>
        <p:spPr>
          <a:xfrm rot="15934398">
            <a:off x="5978525" y="4149726"/>
            <a:ext cx="573087" cy="46196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 rot="5162804">
            <a:off x="5557838" y="4516437"/>
            <a:ext cx="209550" cy="52387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FFCC66"/>
                </a:solidFill>
              </a:rPr>
              <a:t>4</a:t>
            </a:r>
          </a:p>
        </p:txBody>
      </p:sp>
      <p:sp>
        <p:nvSpPr>
          <p:cNvPr id="23" name="Управляющая кнопка: документ 22">
            <a:hlinkClick r:id="" action="ppaction://hlinkshowjump?jump=lastslide" highlightClick="1"/>
          </p:cNvPr>
          <p:cNvSpPr/>
          <p:nvPr/>
        </p:nvSpPr>
        <p:spPr>
          <a:xfrm>
            <a:off x="0" y="0"/>
            <a:ext cx="468313" cy="476250"/>
          </a:xfrm>
          <a:prstGeom prst="actionButtonDocumen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Управляющая кнопка: настраиваемая 23">
            <a:hlinkClick r:id="" action="ppaction://hlinkshowjump?jump=endshow" highlightClick="1"/>
          </p:cNvPr>
          <p:cNvSpPr/>
          <p:nvPr/>
        </p:nvSpPr>
        <p:spPr>
          <a:xfrm>
            <a:off x="8027988" y="0"/>
            <a:ext cx="1116012" cy="333375"/>
          </a:xfrm>
          <a:prstGeom prst="actionButtonBlank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ВЫХОД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16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427538" cy="6858000"/>
          </a:xfrm>
          <a:prstGeom prst="rect">
            <a:avLst/>
          </a:prstGeom>
          <a:solidFill>
            <a:schemeClr val="bg1"/>
          </a:solidFill>
          <a:ln w="161925"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Фон 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8027988" y="0"/>
            <a:ext cx="1116012" cy="333375"/>
          </a:xfrm>
          <a:prstGeom prst="actionButtonBlank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ВЫХОД</a:t>
            </a:r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0" y="0"/>
            <a:ext cx="468313" cy="404813"/>
          </a:xfrm>
          <a:prstGeom prst="actionButtonHom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55650" y="3284538"/>
            <a:ext cx="2917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Monotype Corsiva" pitchFamily="66" charset="0"/>
              </a:rPr>
              <a:t>Автор работы:</a:t>
            </a:r>
          </a:p>
          <a:p>
            <a:pPr algn="ctr"/>
            <a:r>
              <a:rPr lang="ru-RU" b="1" dirty="0" err="1" smtClean="0">
                <a:latin typeface="Monotype Corsiva" pitchFamily="66" charset="0"/>
              </a:rPr>
              <a:t>Шулегина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smtClean="0">
                <a:latin typeface="Monotype Corsiva" pitchFamily="66" charset="0"/>
              </a:rPr>
              <a:t>Лариса Васильевна</a:t>
            </a:r>
            <a:endParaRPr lang="ru-RU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2B034DAA103BD47A01F02BA9610CCB4" ma:contentTypeVersion="49" ma:contentTypeDescription="Создание документа." ma:contentTypeScope="" ma:versionID="b31ab96fff0f24f3f07cd0476c96d8a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AWJJH2MPE6E2-1825279254-612</_dlc_DocId>
    <_dlc_DocIdUrl xmlns="4a252ca3-5a62-4c1c-90a6-29f4710e47f8">
      <Url>https://xn--44-6kcadhwnl3cfdx.xn--p1ai/Kostroma_EDU/ds_14/_layouts/15/DocIdRedir.aspx?ID=AWJJH2MPE6E2-1825279254-612</Url>
      <Description>AWJJH2MPE6E2-1825279254-612</Description>
    </_dlc_DocIdUrl>
  </documentManagement>
</p:properties>
</file>

<file path=customXml/itemProps1.xml><?xml version="1.0" encoding="utf-8"?>
<ds:datastoreItem xmlns:ds="http://schemas.openxmlformats.org/officeDocument/2006/customXml" ds:itemID="{13D27D39-8621-412F-A3BE-A4CA21EE6ECD}"/>
</file>

<file path=customXml/itemProps2.xml><?xml version="1.0" encoding="utf-8"?>
<ds:datastoreItem xmlns:ds="http://schemas.openxmlformats.org/officeDocument/2006/customXml" ds:itemID="{11F024F9-C462-4284-BBC0-03C50DB0350B}"/>
</file>

<file path=customXml/itemProps3.xml><?xml version="1.0" encoding="utf-8"?>
<ds:datastoreItem xmlns:ds="http://schemas.openxmlformats.org/officeDocument/2006/customXml" ds:itemID="{0180BBD1-FEF3-4EA4-AE13-980A8A8D680E}"/>
</file>

<file path=customXml/itemProps4.xml><?xml version="1.0" encoding="utf-8"?>
<ds:datastoreItem xmlns:ds="http://schemas.openxmlformats.org/officeDocument/2006/customXml" ds:itemID="{CF869638-BA5A-463E-B4ED-F2F5FECA4F03}"/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85</Words>
  <Application>Microsoft Office PowerPoint</Application>
  <PresentationFormat>Экран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Admin</cp:lastModifiedBy>
  <cp:revision>23</cp:revision>
  <dcterms:created xsi:type="dcterms:W3CDTF">2011-08-04T16:21:25Z</dcterms:created>
  <dcterms:modified xsi:type="dcterms:W3CDTF">2015-11-30T07:08:41Z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0x01010062B034DAA103BD47A01F02BA9610CCB4</vt:lpwstr>
  </property>
  <property fmtid="{D5CDD505-2E9C-101B-9397-08002B2CF9AE}" pid="3" name="_dlc_DocIdItemGuid">
    <vt:lpwstr>ef983789-8fb9-4076-9227-22751297e98a</vt:lpwstr>
  </property>
</Properties>
</file>