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15.xml" ContentType="application/vnd.openxmlformats-officedocument.drawingml.diagramData+xml"/>
  <Override PartName="/ppt/diagrams/data14.xml" ContentType="application/vnd.openxmlformats-officedocument.drawingml.diagramData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9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drawing6.xml" ContentType="application/vnd.ms-office.drawingml.diagramDrawing+xml"/>
  <Override PartName="/ppt/diagrams/drawing4.xml" ContentType="application/vnd.ms-office.drawingml.diagramDrawing+xml"/>
  <Override PartName="/ppt/diagrams/layout6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4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colors4.xml" ContentType="application/vnd.openxmlformats-officedocument.drawingml.diagramColors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drawing11.xml" ContentType="application/vnd.ms-office.drawingml.diagramDrawing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diagrams/layout11.xml" ContentType="application/vnd.openxmlformats-officedocument.drawingml.diagramLayout+xml"/>
  <Override PartName="/ppt/diagrams/drawing9.xml" ContentType="application/vnd.ms-office.drawingml.diagramDrawing+xml"/>
  <Override PartName="/ppt/diagrams/layout9.xml" ContentType="application/vnd.openxmlformats-officedocument.drawingml.diagramLayout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theme/theme1.xml" ContentType="application/vnd.openxmlformats-officedocument.theme+xml"/>
  <Override PartName="/ppt/diagrams/layout15.xml" ContentType="application/vnd.openxmlformats-officedocument.drawingml.diagramLayout+xml"/>
  <Override PartName="/ppt/diagrams/drawing14.xml" ContentType="application/vnd.ms-office.drawingml.diagramDrawing+xml"/>
  <Override PartName="/ppt/diagrams/drawing13.xml" ContentType="application/vnd.ms-office.drawingml.diagramDrawing+xml"/>
  <Override PartName="/ppt/diagrams/colors14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4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74" r:id="rId7"/>
    <p:sldId id="260" r:id="rId8"/>
    <p:sldId id="261" r:id="rId9"/>
    <p:sldId id="262" r:id="rId10"/>
    <p:sldId id="275" r:id="rId11"/>
    <p:sldId id="276" r:id="rId12"/>
    <p:sldId id="263" r:id="rId13"/>
    <p:sldId id="277" r:id="rId14"/>
    <p:sldId id="264" r:id="rId15"/>
    <p:sldId id="278" r:id="rId16"/>
    <p:sldId id="265" r:id="rId17"/>
    <p:sldId id="279" r:id="rId18"/>
    <p:sldId id="280" r:id="rId19"/>
    <p:sldId id="281" r:id="rId20"/>
    <p:sldId id="267" r:id="rId21"/>
    <p:sldId id="282" r:id="rId22"/>
    <p:sldId id="268" r:id="rId23"/>
    <p:sldId id="283" r:id="rId24"/>
    <p:sldId id="269" r:id="rId25"/>
    <p:sldId id="284" r:id="rId26"/>
    <p:sldId id="270" r:id="rId27"/>
    <p:sldId id="285" r:id="rId28"/>
    <p:sldId id="271" r:id="rId29"/>
    <p:sldId id="286" r:id="rId30"/>
    <p:sldId id="272" r:id="rId31"/>
    <p:sldId id="287" r:id="rId32"/>
    <p:sldId id="288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8A1CE7-7AD1-4158-8512-096C9E0B6F15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5137D3F3-5A95-4784-9181-7EDE3502F144}">
      <dgm:prSet/>
      <dgm:spPr/>
      <dgm:t>
        <a:bodyPr/>
        <a:lstStyle/>
        <a:p>
          <a:pPr rtl="0"/>
          <a:r>
            <a:rPr lang="ru-RU" b="1" smtClean="0"/>
            <a:t>Технология продукции общественного питания</a:t>
          </a:r>
          <a:endParaRPr lang="ru-RU"/>
        </a:p>
      </dgm:t>
    </dgm:pt>
    <dgm:pt modelId="{539C9F32-56DA-488B-8F3C-517AC377FC3A}" type="parTrans" cxnId="{AFDBD500-A13E-48D5-B39C-8FD057B500B3}">
      <dgm:prSet/>
      <dgm:spPr/>
      <dgm:t>
        <a:bodyPr/>
        <a:lstStyle/>
        <a:p>
          <a:endParaRPr lang="ru-RU"/>
        </a:p>
      </dgm:t>
    </dgm:pt>
    <dgm:pt modelId="{150DBFB4-CF79-4089-87C0-3D588D66ECE5}" type="sibTrans" cxnId="{AFDBD500-A13E-48D5-B39C-8FD057B500B3}">
      <dgm:prSet/>
      <dgm:spPr/>
      <dgm:t>
        <a:bodyPr/>
        <a:lstStyle/>
        <a:p>
          <a:endParaRPr lang="ru-RU"/>
        </a:p>
      </dgm:t>
    </dgm:pt>
    <dgm:pt modelId="{34941C80-4123-4380-8AFE-E68B2452C6BB}">
      <dgm:prSet/>
      <dgm:spPr/>
      <dgm:t>
        <a:bodyPr/>
        <a:lstStyle/>
        <a:p>
          <a:pPr rtl="0"/>
          <a:r>
            <a:rPr lang="ru-RU" b="1" smtClean="0"/>
            <a:t>Гостиничное дело</a:t>
          </a:r>
          <a:endParaRPr lang="ru-RU"/>
        </a:p>
      </dgm:t>
    </dgm:pt>
    <dgm:pt modelId="{8B36ACBE-5B4E-4C46-9BF0-98FAD52DD0C5}" type="parTrans" cxnId="{40F801A7-188B-4035-9430-E0A99737AF4F}">
      <dgm:prSet/>
      <dgm:spPr/>
      <dgm:t>
        <a:bodyPr/>
        <a:lstStyle/>
        <a:p>
          <a:endParaRPr lang="ru-RU"/>
        </a:p>
      </dgm:t>
    </dgm:pt>
    <dgm:pt modelId="{026F09EC-4ADA-4394-A162-9A0B404B8332}" type="sibTrans" cxnId="{40F801A7-188B-4035-9430-E0A99737AF4F}">
      <dgm:prSet/>
      <dgm:spPr/>
      <dgm:t>
        <a:bodyPr/>
        <a:lstStyle/>
        <a:p>
          <a:endParaRPr lang="ru-RU"/>
        </a:p>
      </dgm:t>
    </dgm:pt>
    <dgm:pt modelId="{95E9B6AD-2F0F-46E2-9835-F67F07588E8B}">
      <dgm:prSet/>
      <dgm:spPr/>
      <dgm:t>
        <a:bodyPr/>
        <a:lstStyle/>
        <a:p>
          <a:pPr rtl="0"/>
          <a:r>
            <a:rPr lang="ru-RU" b="1" smtClean="0"/>
            <a:t>Организация обслуживания в общественном питании</a:t>
          </a:r>
          <a:endParaRPr lang="ru-RU"/>
        </a:p>
      </dgm:t>
    </dgm:pt>
    <dgm:pt modelId="{5D9B2426-F175-48B8-848A-AA1B21A66B0F}" type="parTrans" cxnId="{C56211C9-EFEE-4651-AD2F-B20BF7F57CFD}">
      <dgm:prSet/>
      <dgm:spPr/>
      <dgm:t>
        <a:bodyPr/>
        <a:lstStyle/>
        <a:p>
          <a:endParaRPr lang="ru-RU"/>
        </a:p>
      </dgm:t>
    </dgm:pt>
    <dgm:pt modelId="{10507416-FB86-4F6D-8202-66BFDBCF5284}" type="sibTrans" cxnId="{C56211C9-EFEE-4651-AD2F-B20BF7F57CFD}">
      <dgm:prSet/>
      <dgm:spPr/>
      <dgm:t>
        <a:bodyPr/>
        <a:lstStyle/>
        <a:p>
          <a:endParaRPr lang="ru-RU"/>
        </a:p>
      </dgm:t>
    </dgm:pt>
    <dgm:pt modelId="{9E0B3B1B-09A8-472E-827F-E7B873B68445}">
      <dgm:prSet/>
      <dgm:spPr/>
      <dgm:t>
        <a:bodyPr/>
        <a:lstStyle/>
        <a:p>
          <a:pPr rtl="0"/>
          <a:r>
            <a:rPr lang="ru-RU" b="1" smtClean="0"/>
            <a:t>Техническая эксплуатация оборудования</a:t>
          </a:r>
          <a:br>
            <a:rPr lang="ru-RU" b="1" smtClean="0"/>
          </a:br>
          <a:r>
            <a:rPr lang="ru-RU" b="1" smtClean="0"/>
            <a:t>в торговле и общественном питании</a:t>
          </a:r>
          <a:endParaRPr lang="ru-RU"/>
        </a:p>
      </dgm:t>
    </dgm:pt>
    <dgm:pt modelId="{B158F5E5-CDF2-44F5-9050-008224D0D1D1}" type="parTrans" cxnId="{D85BB11A-258D-49B4-887B-E1F6F7D77B3E}">
      <dgm:prSet/>
      <dgm:spPr/>
      <dgm:t>
        <a:bodyPr/>
        <a:lstStyle/>
        <a:p>
          <a:endParaRPr lang="ru-RU"/>
        </a:p>
      </dgm:t>
    </dgm:pt>
    <dgm:pt modelId="{00B6B8C2-88D6-47B3-9CB5-39E7E6EACD6F}" type="sibTrans" cxnId="{D85BB11A-258D-49B4-887B-E1F6F7D77B3E}">
      <dgm:prSet/>
      <dgm:spPr/>
      <dgm:t>
        <a:bodyPr/>
        <a:lstStyle/>
        <a:p>
          <a:endParaRPr lang="ru-RU"/>
        </a:p>
      </dgm:t>
    </dgm:pt>
    <dgm:pt modelId="{40C8D1FB-BA97-4798-A909-778D86B05E05}">
      <dgm:prSet/>
      <dgm:spPr/>
      <dgm:t>
        <a:bodyPr/>
        <a:lstStyle/>
        <a:p>
          <a:pPr rtl="0"/>
          <a:r>
            <a:rPr lang="ru-RU" b="1" smtClean="0"/>
            <a:t>Технология хлеба, кондитерских и макаронных изделий</a:t>
          </a:r>
          <a:endParaRPr lang="ru-RU"/>
        </a:p>
      </dgm:t>
    </dgm:pt>
    <dgm:pt modelId="{C6EE6AF0-7EC8-4A68-B393-A5011B4E5AF8}" type="parTrans" cxnId="{B2F26CFC-4D5D-4FF5-9778-9F60C095ED4E}">
      <dgm:prSet/>
      <dgm:spPr/>
      <dgm:t>
        <a:bodyPr/>
        <a:lstStyle/>
        <a:p>
          <a:endParaRPr lang="ru-RU"/>
        </a:p>
      </dgm:t>
    </dgm:pt>
    <dgm:pt modelId="{060DB2D1-B0FE-473D-A624-37F6E0D14FDB}" type="sibTrans" cxnId="{B2F26CFC-4D5D-4FF5-9778-9F60C095ED4E}">
      <dgm:prSet/>
      <dgm:spPr/>
      <dgm:t>
        <a:bodyPr/>
        <a:lstStyle/>
        <a:p>
          <a:endParaRPr lang="ru-RU"/>
        </a:p>
      </dgm:t>
    </dgm:pt>
    <dgm:pt modelId="{8723E909-9188-401D-A296-21D242DDC7DE}">
      <dgm:prSet/>
      <dgm:spPr/>
      <dgm:t>
        <a:bodyPr/>
        <a:lstStyle/>
        <a:p>
          <a:pPr rtl="0"/>
          <a:r>
            <a:rPr lang="ru-RU" b="1" smtClean="0"/>
            <a:t>Поварское и кондитерское дело</a:t>
          </a:r>
          <a:endParaRPr lang="ru-RU"/>
        </a:p>
      </dgm:t>
    </dgm:pt>
    <dgm:pt modelId="{FD471109-48F5-4E6D-85B3-9C3963712782}" type="parTrans" cxnId="{014A26FC-2C05-4D20-9083-5EC57C855F09}">
      <dgm:prSet/>
      <dgm:spPr/>
      <dgm:t>
        <a:bodyPr/>
        <a:lstStyle/>
        <a:p>
          <a:endParaRPr lang="ru-RU"/>
        </a:p>
      </dgm:t>
    </dgm:pt>
    <dgm:pt modelId="{C1C62257-3246-4C02-B686-CFB4116F0B1E}" type="sibTrans" cxnId="{014A26FC-2C05-4D20-9083-5EC57C855F09}">
      <dgm:prSet/>
      <dgm:spPr/>
      <dgm:t>
        <a:bodyPr/>
        <a:lstStyle/>
        <a:p>
          <a:endParaRPr lang="ru-RU"/>
        </a:p>
      </dgm:t>
    </dgm:pt>
    <dgm:pt modelId="{81C44211-1798-4D51-86C1-B18405DA6DB0}" type="pres">
      <dgm:prSet presAssocID="{658A1CE7-7AD1-4158-8512-096C9E0B6F1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F8FF82-6836-4035-8DA1-7CCE0E5563B7}" type="pres">
      <dgm:prSet presAssocID="{5137D3F3-5A95-4784-9181-7EDE3502F14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A697D-DB55-4914-B111-CF6B2C259D77}" type="pres">
      <dgm:prSet presAssocID="{150DBFB4-CF79-4089-87C0-3D588D66ECE5}" presName="sibTrans" presStyleCnt="0"/>
      <dgm:spPr/>
    </dgm:pt>
    <dgm:pt modelId="{4283FDDB-28D6-4278-A5AB-66F46BF4B697}" type="pres">
      <dgm:prSet presAssocID="{34941C80-4123-4380-8AFE-E68B2452C6B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017FA-B9EA-46EB-88FB-4E485AD91F71}" type="pres">
      <dgm:prSet presAssocID="{026F09EC-4ADA-4394-A162-9A0B404B8332}" presName="sibTrans" presStyleCnt="0"/>
      <dgm:spPr/>
    </dgm:pt>
    <dgm:pt modelId="{04EFC302-2265-4F91-ADA8-56DD71A70CB6}" type="pres">
      <dgm:prSet presAssocID="{95E9B6AD-2F0F-46E2-9835-F67F07588E8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EFD37-4F28-494F-992D-4664987C6CB2}" type="pres">
      <dgm:prSet presAssocID="{10507416-FB86-4F6D-8202-66BFDBCF5284}" presName="sibTrans" presStyleCnt="0"/>
      <dgm:spPr/>
    </dgm:pt>
    <dgm:pt modelId="{3CB03200-45DD-4159-A84B-B60CC1AD48FC}" type="pres">
      <dgm:prSet presAssocID="{9E0B3B1B-09A8-472E-827F-E7B873B6844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F774B-65CE-41D9-AE1F-99A5FD6C8F6E}" type="pres">
      <dgm:prSet presAssocID="{00B6B8C2-88D6-47B3-9CB5-39E7E6EACD6F}" presName="sibTrans" presStyleCnt="0"/>
      <dgm:spPr/>
    </dgm:pt>
    <dgm:pt modelId="{EDF61253-549E-4CEA-8207-76961AEAAA5C}" type="pres">
      <dgm:prSet presAssocID="{40C8D1FB-BA97-4798-A909-778D86B05E0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07043-9F2D-438D-B7C8-485930B67173}" type="pres">
      <dgm:prSet presAssocID="{060DB2D1-B0FE-473D-A624-37F6E0D14FDB}" presName="sibTrans" presStyleCnt="0"/>
      <dgm:spPr/>
    </dgm:pt>
    <dgm:pt modelId="{C5BB0730-CB16-40C9-A5D7-D27D04F9C5BC}" type="pres">
      <dgm:prSet presAssocID="{8723E909-9188-401D-A296-21D242DDC7D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F801A7-188B-4035-9430-E0A99737AF4F}" srcId="{658A1CE7-7AD1-4158-8512-096C9E0B6F15}" destId="{34941C80-4123-4380-8AFE-E68B2452C6BB}" srcOrd="1" destOrd="0" parTransId="{8B36ACBE-5B4E-4C46-9BF0-98FAD52DD0C5}" sibTransId="{026F09EC-4ADA-4394-A162-9A0B404B8332}"/>
    <dgm:cxn modelId="{A62A25A6-7D13-42A0-ADD7-B5E402309408}" type="presOf" srcId="{40C8D1FB-BA97-4798-A909-778D86B05E05}" destId="{EDF61253-549E-4CEA-8207-76961AEAAA5C}" srcOrd="0" destOrd="0" presId="urn:microsoft.com/office/officeart/2005/8/layout/default"/>
    <dgm:cxn modelId="{B2F26CFC-4D5D-4FF5-9778-9F60C095ED4E}" srcId="{658A1CE7-7AD1-4158-8512-096C9E0B6F15}" destId="{40C8D1FB-BA97-4798-A909-778D86B05E05}" srcOrd="4" destOrd="0" parTransId="{C6EE6AF0-7EC8-4A68-B393-A5011B4E5AF8}" sibTransId="{060DB2D1-B0FE-473D-A624-37F6E0D14FDB}"/>
    <dgm:cxn modelId="{C64D39C6-7C8A-4485-8D92-C82C297310DA}" type="presOf" srcId="{95E9B6AD-2F0F-46E2-9835-F67F07588E8B}" destId="{04EFC302-2265-4F91-ADA8-56DD71A70CB6}" srcOrd="0" destOrd="0" presId="urn:microsoft.com/office/officeart/2005/8/layout/default"/>
    <dgm:cxn modelId="{C4BA01ED-8F29-4589-997F-1484DCF00D2A}" type="presOf" srcId="{658A1CE7-7AD1-4158-8512-096C9E0B6F15}" destId="{81C44211-1798-4D51-86C1-B18405DA6DB0}" srcOrd="0" destOrd="0" presId="urn:microsoft.com/office/officeart/2005/8/layout/default"/>
    <dgm:cxn modelId="{C56211C9-EFEE-4651-AD2F-B20BF7F57CFD}" srcId="{658A1CE7-7AD1-4158-8512-096C9E0B6F15}" destId="{95E9B6AD-2F0F-46E2-9835-F67F07588E8B}" srcOrd="2" destOrd="0" parTransId="{5D9B2426-F175-48B8-848A-AA1B21A66B0F}" sibTransId="{10507416-FB86-4F6D-8202-66BFDBCF5284}"/>
    <dgm:cxn modelId="{C07D15ED-D2EF-4E20-89AE-CD88BE96E1DA}" type="presOf" srcId="{9E0B3B1B-09A8-472E-827F-E7B873B68445}" destId="{3CB03200-45DD-4159-A84B-B60CC1AD48FC}" srcOrd="0" destOrd="0" presId="urn:microsoft.com/office/officeart/2005/8/layout/default"/>
    <dgm:cxn modelId="{0C62D570-5AFA-4CA3-A90A-7C5F4D801AC8}" type="presOf" srcId="{34941C80-4123-4380-8AFE-E68B2452C6BB}" destId="{4283FDDB-28D6-4278-A5AB-66F46BF4B697}" srcOrd="0" destOrd="0" presId="urn:microsoft.com/office/officeart/2005/8/layout/default"/>
    <dgm:cxn modelId="{115EF390-C895-4820-A368-C0262088E558}" type="presOf" srcId="{5137D3F3-5A95-4784-9181-7EDE3502F144}" destId="{4FF8FF82-6836-4035-8DA1-7CCE0E5563B7}" srcOrd="0" destOrd="0" presId="urn:microsoft.com/office/officeart/2005/8/layout/default"/>
    <dgm:cxn modelId="{D85BB11A-258D-49B4-887B-E1F6F7D77B3E}" srcId="{658A1CE7-7AD1-4158-8512-096C9E0B6F15}" destId="{9E0B3B1B-09A8-472E-827F-E7B873B68445}" srcOrd="3" destOrd="0" parTransId="{B158F5E5-CDF2-44F5-9050-008224D0D1D1}" sibTransId="{00B6B8C2-88D6-47B3-9CB5-39E7E6EACD6F}"/>
    <dgm:cxn modelId="{CA8B7FE5-E006-4B15-9B1D-29DD035DBAB3}" type="presOf" srcId="{8723E909-9188-401D-A296-21D242DDC7DE}" destId="{C5BB0730-CB16-40C9-A5D7-D27D04F9C5BC}" srcOrd="0" destOrd="0" presId="urn:microsoft.com/office/officeart/2005/8/layout/default"/>
    <dgm:cxn modelId="{014A26FC-2C05-4D20-9083-5EC57C855F09}" srcId="{658A1CE7-7AD1-4158-8512-096C9E0B6F15}" destId="{8723E909-9188-401D-A296-21D242DDC7DE}" srcOrd="5" destOrd="0" parTransId="{FD471109-48F5-4E6D-85B3-9C3963712782}" sibTransId="{C1C62257-3246-4C02-B686-CFB4116F0B1E}"/>
    <dgm:cxn modelId="{AFDBD500-A13E-48D5-B39C-8FD057B500B3}" srcId="{658A1CE7-7AD1-4158-8512-096C9E0B6F15}" destId="{5137D3F3-5A95-4784-9181-7EDE3502F144}" srcOrd="0" destOrd="0" parTransId="{539C9F32-56DA-488B-8F3C-517AC377FC3A}" sibTransId="{150DBFB4-CF79-4089-87C0-3D588D66ECE5}"/>
    <dgm:cxn modelId="{148C2FB5-7297-45FC-ADFA-5E64C4912D7C}" type="presParOf" srcId="{81C44211-1798-4D51-86C1-B18405DA6DB0}" destId="{4FF8FF82-6836-4035-8DA1-7CCE0E5563B7}" srcOrd="0" destOrd="0" presId="urn:microsoft.com/office/officeart/2005/8/layout/default"/>
    <dgm:cxn modelId="{62EDDFEE-5369-4141-93F1-7B09180E2DFD}" type="presParOf" srcId="{81C44211-1798-4D51-86C1-B18405DA6DB0}" destId="{6B5A697D-DB55-4914-B111-CF6B2C259D77}" srcOrd="1" destOrd="0" presId="urn:microsoft.com/office/officeart/2005/8/layout/default"/>
    <dgm:cxn modelId="{50B3F807-38A0-4567-B524-81B31E14C437}" type="presParOf" srcId="{81C44211-1798-4D51-86C1-B18405DA6DB0}" destId="{4283FDDB-28D6-4278-A5AB-66F46BF4B697}" srcOrd="2" destOrd="0" presId="urn:microsoft.com/office/officeart/2005/8/layout/default"/>
    <dgm:cxn modelId="{68DF77B8-DA6B-42F5-A856-A6024E11872D}" type="presParOf" srcId="{81C44211-1798-4D51-86C1-B18405DA6DB0}" destId="{890017FA-B9EA-46EB-88FB-4E485AD91F71}" srcOrd="3" destOrd="0" presId="urn:microsoft.com/office/officeart/2005/8/layout/default"/>
    <dgm:cxn modelId="{BE13E630-56E8-4E2C-9E4E-450BD08B4BF9}" type="presParOf" srcId="{81C44211-1798-4D51-86C1-B18405DA6DB0}" destId="{04EFC302-2265-4F91-ADA8-56DD71A70CB6}" srcOrd="4" destOrd="0" presId="urn:microsoft.com/office/officeart/2005/8/layout/default"/>
    <dgm:cxn modelId="{7C5DDB9B-C0BB-4CB1-8EC2-7FED139EA1E6}" type="presParOf" srcId="{81C44211-1798-4D51-86C1-B18405DA6DB0}" destId="{B91EFD37-4F28-494F-992D-4664987C6CB2}" srcOrd="5" destOrd="0" presId="urn:microsoft.com/office/officeart/2005/8/layout/default"/>
    <dgm:cxn modelId="{0CF29023-8AAB-4CD3-9D3D-B2AAE295C900}" type="presParOf" srcId="{81C44211-1798-4D51-86C1-B18405DA6DB0}" destId="{3CB03200-45DD-4159-A84B-B60CC1AD48FC}" srcOrd="6" destOrd="0" presId="urn:microsoft.com/office/officeart/2005/8/layout/default"/>
    <dgm:cxn modelId="{01F4525E-4F07-49B0-9E1D-4C0E643A4626}" type="presParOf" srcId="{81C44211-1798-4D51-86C1-B18405DA6DB0}" destId="{FF2F774B-65CE-41D9-AE1F-99A5FD6C8F6E}" srcOrd="7" destOrd="0" presId="urn:microsoft.com/office/officeart/2005/8/layout/default"/>
    <dgm:cxn modelId="{2676ADB2-A281-478F-AB3E-65D3421B65C6}" type="presParOf" srcId="{81C44211-1798-4D51-86C1-B18405DA6DB0}" destId="{EDF61253-549E-4CEA-8207-76961AEAAA5C}" srcOrd="8" destOrd="0" presId="urn:microsoft.com/office/officeart/2005/8/layout/default"/>
    <dgm:cxn modelId="{52316669-4218-4264-9891-D49DFC37AE34}" type="presParOf" srcId="{81C44211-1798-4D51-86C1-B18405DA6DB0}" destId="{B0007043-9F2D-438D-B7C8-485930B67173}" srcOrd="9" destOrd="0" presId="urn:microsoft.com/office/officeart/2005/8/layout/default"/>
    <dgm:cxn modelId="{19544443-75E5-4758-A3CD-D5B4A4ADC341}" type="presParOf" srcId="{81C44211-1798-4D51-86C1-B18405DA6DB0}" destId="{C5BB0730-CB16-40C9-A5D7-D27D04F9C5B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AD9589-B0FD-47C5-A83C-3F268B6A13E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4816B44-5C41-43E4-9C74-62373563C162}">
      <dgm:prSet/>
      <dgm:spPr/>
      <dgm:t>
        <a:bodyPr/>
        <a:lstStyle/>
        <a:p>
          <a:pPr rtl="0"/>
          <a:r>
            <a:rPr lang="ru-RU" b="1" dirty="0" smtClean="0"/>
            <a:t>Инструментальное исполнительство</a:t>
          </a:r>
          <a:endParaRPr lang="ru-RU" dirty="0"/>
        </a:p>
      </dgm:t>
    </dgm:pt>
    <dgm:pt modelId="{76C40BC7-F66B-4FDE-AC7E-2C84A511BF82}" type="parTrans" cxnId="{0948D8A3-BA09-4DBC-870A-49E88AEF73E0}">
      <dgm:prSet/>
      <dgm:spPr/>
      <dgm:t>
        <a:bodyPr/>
        <a:lstStyle/>
        <a:p>
          <a:endParaRPr lang="ru-RU"/>
        </a:p>
      </dgm:t>
    </dgm:pt>
    <dgm:pt modelId="{A2D5A5FC-08FF-46CB-B608-74683B3B2FF5}" type="sibTrans" cxnId="{0948D8A3-BA09-4DBC-870A-49E88AEF73E0}">
      <dgm:prSet/>
      <dgm:spPr/>
      <dgm:t>
        <a:bodyPr/>
        <a:lstStyle/>
        <a:p>
          <a:endParaRPr lang="ru-RU"/>
        </a:p>
      </dgm:t>
    </dgm:pt>
    <dgm:pt modelId="{82BD2A25-9692-425B-8335-B8EF3B57C2A6}">
      <dgm:prSet/>
      <dgm:spPr/>
      <dgm:t>
        <a:bodyPr/>
        <a:lstStyle/>
        <a:p>
          <a:pPr rtl="0"/>
          <a:r>
            <a:rPr lang="ru-RU" b="1" dirty="0" smtClean="0"/>
            <a:t>Хоровое </a:t>
          </a:r>
          <a:r>
            <a:rPr lang="ru-RU" b="1" dirty="0" err="1" smtClean="0"/>
            <a:t>дирижирование</a:t>
          </a:r>
          <a:endParaRPr lang="ru-RU" dirty="0"/>
        </a:p>
      </dgm:t>
    </dgm:pt>
    <dgm:pt modelId="{ED009209-3956-43AF-82D0-B342F7C7EB3A}" type="parTrans" cxnId="{8BDFBA65-23EF-4A75-9C3E-D737BA6FA648}">
      <dgm:prSet/>
      <dgm:spPr/>
      <dgm:t>
        <a:bodyPr/>
        <a:lstStyle/>
        <a:p>
          <a:endParaRPr lang="ru-RU"/>
        </a:p>
      </dgm:t>
    </dgm:pt>
    <dgm:pt modelId="{E62A5A2B-C851-4B78-AD1E-EA746442CA51}" type="sibTrans" cxnId="{8BDFBA65-23EF-4A75-9C3E-D737BA6FA648}">
      <dgm:prSet/>
      <dgm:spPr/>
      <dgm:t>
        <a:bodyPr/>
        <a:lstStyle/>
        <a:p>
          <a:endParaRPr lang="ru-RU"/>
        </a:p>
      </dgm:t>
    </dgm:pt>
    <dgm:pt modelId="{5A240126-1D47-45C8-87AB-D3066DE7E617}">
      <dgm:prSet/>
      <dgm:spPr/>
      <dgm:t>
        <a:bodyPr/>
        <a:lstStyle/>
        <a:p>
          <a:pPr rtl="0"/>
          <a:r>
            <a:rPr lang="ru-RU" b="1" dirty="0" smtClean="0"/>
            <a:t>Музыкальное искусство эстрады</a:t>
          </a:r>
          <a:endParaRPr lang="ru-RU" dirty="0"/>
        </a:p>
      </dgm:t>
    </dgm:pt>
    <dgm:pt modelId="{C43756C6-1D87-49A4-8669-284E9D14F666}" type="parTrans" cxnId="{8D048967-3ECA-4792-85A4-C76F5B7A23D7}">
      <dgm:prSet/>
      <dgm:spPr/>
      <dgm:t>
        <a:bodyPr/>
        <a:lstStyle/>
        <a:p>
          <a:endParaRPr lang="ru-RU"/>
        </a:p>
      </dgm:t>
    </dgm:pt>
    <dgm:pt modelId="{244BBEEA-5DFC-4BFC-B086-C3055247AAD9}" type="sibTrans" cxnId="{8D048967-3ECA-4792-85A4-C76F5B7A23D7}">
      <dgm:prSet/>
      <dgm:spPr/>
      <dgm:t>
        <a:bodyPr/>
        <a:lstStyle/>
        <a:p>
          <a:endParaRPr lang="ru-RU"/>
        </a:p>
      </dgm:t>
    </dgm:pt>
    <dgm:pt modelId="{86B40AF0-B6AF-430D-B785-01A8D87CB62A}">
      <dgm:prSet/>
      <dgm:spPr/>
      <dgm:t>
        <a:bodyPr/>
        <a:lstStyle/>
        <a:p>
          <a:pPr algn="just" rtl="0" eaLnBrk="1" latinLnBrk="0">
            <a:lnSpc>
              <a:spcPct val="150000"/>
            </a:lnSpc>
          </a:pPr>
          <a:r>
            <a:rPr lang="ru-RU" b="1" dirty="0" smtClean="0"/>
            <a:t> </a:t>
          </a:r>
          <a:r>
            <a:rPr lang="ru-RU" b="1" dirty="0" smtClean="0"/>
            <a:t>Фортепиано</a:t>
          </a:r>
          <a:endParaRPr lang="ru-RU" b="1" dirty="0"/>
        </a:p>
      </dgm:t>
    </dgm:pt>
    <dgm:pt modelId="{09A1D789-2D82-4501-AA7D-24F9B00A3A6F}" type="parTrans" cxnId="{0FE3B1DA-2F6F-42AD-ACC8-0D1F6ADB00EA}">
      <dgm:prSet/>
      <dgm:spPr/>
      <dgm:t>
        <a:bodyPr/>
        <a:lstStyle/>
        <a:p>
          <a:endParaRPr lang="ru-RU"/>
        </a:p>
      </dgm:t>
    </dgm:pt>
    <dgm:pt modelId="{67DF1CED-8F06-4F89-8588-5C34BC403C4C}" type="sibTrans" cxnId="{0FE3B1DA-2F6F-42AD-ACC8-0D1F6ADB00EA}">
      <dgm:prSet/>
      <dgm:spPr/>
      <dgm:t>
        <a:bodyPr/>
        <a:lstStyle/>
        <a:p>
          <a:endParaRPr lang="ru-RU"/>
        </a:p>
      </dgm:t>
    </dgm:pt>
    <dgm:pt modelId="{0C32B9B3-662E-44A9-BD25-0AE6DCED4B94}">
      <dgm:prSet/>
      <dgm:spPr/>
      <dgm:t>
        <a:bodyPr/>
        <a:lstStyle/>
        <a:p>
          <a:pPr marL="0" marR="0" indent="0" algn="just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Академический хор</a:t>
          </a:r>
          <a:endParaRPr lang="ru-RU" dirty="0"/>
        </a:p>
      </dgm:t>
    </dgm:pt>
    <dgm:pt modelId="{FF768431-FFC8-4BE3-953B-73350F3D513A}" type="parTrans" cxnId="{1BBF0B46-AF25-4D7B-AFF0-5D6811AC47EF}">
      <dgm:prSet/>
      <dgm:spPr/>
      <dgm:t>
        <a:bodyPr/>
        <a:lstStyle/>
        <a:p>
          <a:endParaRPr lang="ru-RU"/>
        </a:p>
      </dgm:t>
    </dgm:pt>
    <dgm:pt modelId="{57ED445B-67BF-43A0-BB53-D0FBE6D24B4C}" type="sibTrans" cxnId="{1BBF0B46-AF25-4D7B-AFF0-5D6811AC47EF}">
      <dgm:prSet/>
      <dgm:spPr/>
      <dgm:t>
        <a:bodyPr/>
        <a:lstStyle/>
        <a:p>
          <a:endParaRPr lang="ru-RU"/>
        </a:p>
      </dgm:t>
    </dgm:pt>
    <dgm:pt modelId="{E6CCC593-2556-4C12-8BC1-B070863F0A65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Инструменты эстрадного оркестра</a:t>
          </a:r>
          <a:endParaRPr lang="ru-RU" dirty="0"/>
        </a:p>
      </dgm:t>
    </dgm:pt>
    <dgm:pt modelId="{962B4B35-7392-4709-AEEF-CE494173D3A6}" type="parTrans" cxnId="{A15174D7-0075-4BC9-BD35-879AF017145D}">
      <dgm:prSet/>
      <dgm:spPr/>
      <dgm:t>
        <a:bodyPr/>
        <a:lstStyle/>
        <a:p>
          <a:endParaRPr lang="ru-RU"/>
        </a:p>
      </dgm:t>
    </dgm:pt>
    <dgm:pt modelId="{518C9016-28FA-4BFF-AC86-B4F77475A53A}" type="sibTrans" cxnId="{A15174D7-0075-4BC9-BD35-879AF017145D}">
      <dgm:prSet/>
      <dgm:spPr/>
      <dgm:t>
        <a:bodyPr/>
        <a:lstStyle/>
        <a:p>
          <a:endParaRPr lang="ru-RU"/>
        </a:p>
      </dgm:t>
    </dgm:pt>
    <dgm:pt modelId="{F8A6E997-133D-44AE-A33B-127AC9884D3F}">
      <dgm:prSet/>
      <dgm:spPr/>
      <dgm:t>
        <a:bodyPr/>
        <a:lstStyle/>
        <a:p>
          <a:pPr algn="just" rtl="0" eaLnBrk="1" latinLnBrk="0">
            <a:lnSpc>
              <a:spcPct val="150000"/>
            </a:lnSpc>
          </a:pPr>
          <a:r>
            <a:rPr lang="ru-RU" b="1" dirty="0" smtClean="0"/>
            <a:t> </a:t>
          </a:r>
          <a:r>
            <a:rPr lang="ru-RU" b="1" dirty="0" smtClean="0"/>
            <a:t>Оркестровые струнные</a:t>
          </a:r>
          <a:endParaRPr lang="ru-RU" b="1" dirty="0"/>
        </a:p>
      </dgm:t>
    </dgm:pt>
    <dgm:pt modelId="{5E10F2DA-A2E7-43AB-888A-8034989B09EE}" type="parTrans" cxnId="{ABEE0821-ECBD-47BB-8689-93C2E1B723E7}">
      <dgm:prSet/>
      <dgm:spPr/>
      <dgm:t>
        <a:bodyPr/>
        <a:lstStyle/>
        <a:p>
          <a:endParaRPr lang="ru-RU"/>
        </a:p>
      </dgm:t>
    </dgm:pt>
    <dgm:pt modelId="{5FEC60F5-8CF5-40D6-9077-DAEE517B08EC}" type="sibTrans" cxnId="{ABEE0821-ECBD-47BB-8689-93C2E1B723E7}">
      <dgm:prSet/>
      <dgm:spPr/>
      <dgm:t>
        <a:bodyPr/>
        <a:lstStyle/>
        <a:p>
          <a:endParaRPr lang="ru-RU"/>
        </a:p>
      </dgm:t>
    </dgm:pt>
    <dgm:pt modelId="{1CEC2269-F219-4EEB-BF4F-379DE2956A48}">
      <dgm:prSet/>
      <dgm:spPr/>
      <dgm:t>
        <a:bodyPr/>
        <a:lstStyle/>
        <a:p>
          <a:pPr marL="0" marR="0" indent="0" algn="just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Сольное и хоровое народное пение;</a:t>
          </a:r>
          <a:endParaRPr lang="ru-RU" dirty="0"/>
        </a:p>
      </dgm:t>
    </dgm:pt>
    <dgm:pt modelId="{019311F6-3554-4EA5-99A8-2929541D692A}" type="parTrans" cxnId="{6DD5F462-675E-4812-A7CB-195FB1921D25}">
      <dgm:prSet/>
      <dgm:spPr/>
    </dgm:pt>
    <dgm:pt modelId="{02BE4808-4FFC-4310-9C6B-3D53C1AE655C}" type="sibTrans" cxnId="{6DD5F462-675E-4812-A7CB-195FB1921D25}">
      <dgm:prSet/>
      <dgm:spPr/>
    </dgm:pt>
    <dgm:pt modelId="{9D80E29F-26E6-4F8A-B780-3667A7AA163F}">
      <dgm:prSet/>
      <dgm:spPr/>
      <dgm:t>
        <a:bodyPr/>
        <a:lstStyle/>
        <a:p>
          <a:pPr marL="0" marR="0" indent="0" algn="just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Теория музыки</a:t>
          </a:r>
          <a:endParaRPr lang="ru-RU" dirty="0" smtClean="0"/>
        </a:p>
        <a:p>
          <a:pPr marL="57150" indent="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3F905C34-4B4C-438C-AC4B-80817C01D956}" type="parTrans" cxnId="{0BF4BC0C-EB4A-412F-8509-E34B08971219}">
      <dgm:prSet/>
      <dgm:spPr/>
    </dgm:pt>
    <dgm:pt modelId="{26DB66F2-0A0E-4346-B61E-433F8C1207B7}" type="sibTrans" cxnId="{0BF4BC0C-EB4A-412F-8509-E34B08971219}">
      <dgm:prSet/>
      <dgm:spPr/>
    </dgm:pt>
    <dgm:pt modelId="{9D78622B-637A-4774-A1DC-73D372B76129}">
      <dgm:prSet/>
      <dgm:spPr/>
      <dgm:t>
        <a:bodyPr/>
        <a:lstStyle/>
        <a:p>
          <a:pPr algn="just" rtl="0" eaLnBrk="1" latinLnBrk="0">
            <a:lnSpc>
              <a:spcPct val="150000"/>
            </a:lnSpc>
          </a:pPr>
          <a:r>
            <a:rPr lang="ru-RU" b="1" dirty="0" smtClean="0"/>
            <a:t>Оркестровые духовые и ударные инструменты</a:t>
          </a:r>
          <a:endParaRPr lang="ru-RU" b="1" dirty="0"/>
        </a:p>
      </dgm:t>
    </dgm:pt>
    <dgm:pt modelId="{63481FFA-60D3-430F-B90D-DA37895A76C2}" type="parTrans" cxnId="{E46604DF-F056-47DE-89B0-4A3274B63419}">
      <dgm:prSet/>
      <dgm:spPr/>
    </dgm:pt>
    <dgm:pt modelId="{4429B641-A7BC-48D3-B83B-CA80F87E63BE}" type="sibTrans" cxnId="{E46604DF-F056-47DE-89B0-4A3274B63419}">
      <dgm:prSet/>
      <dgm:spPr/>
    </dgm:pt>
    <dgm:pt modelId="{ADD4D546-E984-4F96-A0BE-ADABB0973103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Эстрадное пение</a:t>
          </a:r>
          <a:endParaRPr lang="ru-RU" dirty="0" smtClean="0"/>
        </a:p>
        <a:p>
          <a:pPr marL="0" marR="0" indent="0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/>
        </a:p>
      </dgm:t>
    </dgm:pt>
    <dgm:pt modelId="{EEF5635A-BC46-4861-95B7-5F3996DB047F}" type="parTrans" cxnId="{740DEAF4-D81E-453D-A571-0FC208EB3F1A}">
      <dgm:prSet/>
      <dgm:spPr/>
    </dgm:pt>
    <dgm:pt modelId="{2ABE02DA-97D1-4CF5-927B-7FD26BECFB97}" type="sibTrans" cxnId="{740DEAF4-D81E-453D-A571-0FC208EB3F1A}">
      <dgm:prSet/>
      <dgm:spPr/>
    </dgm:pt>
    <dgm:pt modelId="{70F18DFC-0CE0-41D2-99B3-5B0657655127}">
      <dgm:prSet/>
      <dgm:spPr/>
      <dgm:t>
        <a:bodyPr/>
        <a:lstStyle/>
        <a:p>
          <a:pPr algn="just" rtl="0" eaLnBrk="1" latinLnBrk="0">
            <a:lnSpc>
              <a:spcPct val="150000"/>
            </a:lnSpc>
          </a:pPr>
          <a:r>
            <a:rPr lang="ru-RU" b="1" dirty="0" smtClean="0"/>
            <a:t>Инструменты народного оркестра</a:t>
          </a:r>
          <a:endParaRPr lang="ru-RU" b="1" dirty="0"/>
        </a:p>
      </dgm:t>
    </dgm:pt>
    <dgm:pt modelId="{D500893B-49E1-460E-9A84-DAC78C464BB7}" type="parTrans" cxnId="{3A47CBF3-2DD8-4D8F-A5BF-29FA88D34935}">
      <dgm:prSet/>
      <dgm:spPr/>
    </dgm:pt>
    <dgm:pt modelId="{18873978-4634-4C9E-8E24-C4A5A790AE25}" type="sibTrans" cxnId="{3A47CBF3-2DD8-4D8F-A5BF-29FA88D34935}">
      <dgm:prSet/>
      <dgm:spPr/>
    </dgm:pt>
    <dgm:pt modelId="{935F5503-BA35-483C-BB7F-3ED86405B3E5}" type="pres">
      <dgm:prSet presAssocID="{C5AD9589-B0FD-47C5-A83C-3F268B6A13ED}" presName="Name0" presStyleCnt="0">
        <dgm:presLayoutVars>
          <dgm:dir/>
          <dgm:animLvl val="lvl"/>
          <dgm:resizeHandles val="exact"/>
        </dgm:presLayoutVars>
      </dgm:prSet>
      <dgm:spPr/>
    </dgm:pt>
    <dgm:pt modelId="{5CF60A59-3E2B-4864-A896-CA22B6551CEF}" type="pres">
      <dgm:prSet presAssocID="{04816B44-5C41-43E4-9C74-62373563C162}" presName="composite" presStyleCnt="0"/>
      <dgm:spPr/>
    </dgm:pt>
    <dgm:pt modelId="{8118FB6A-F0A1-4319-BEE5-E83FE8AAD3CB}" type="pres">
      <dgm:prSet presAssocID="{04816B44-5C41-43E4-9C74-62373563C16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14482-ECF9-49FD-BB6A-D6DCDF651B58}" type="pres">
      <dgm:prSet presAssocID="{04816B44-5C41-43E4-9C74-62373563C16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BB5DC-F6EF-4A82-AC11-17BF1BA22980}" type="pres">
      <dgm:prSet presAssocID="{A2D5A5FC-08FF-46CB-B608-74683B3B2FF5}" presName="space" presStyleCnt="0"/>
      <dgm:spPr/>
    </dgm:pt>
    <dgm:pt modelId="{88FC340A-F2EC-4976-B4E1-D4F458CD720B}" type="pres">
      <dgm:prSet presAssocID="{82BD2A25-9692-425B-8335-B8EF3B57C2A6}" presName="composite" presStyleCnt="0"/>
      <dgm:spPr/>
    </dgm:pt>
    <dgm:pt modelId="{8DC1AE9A-6A7F-4C3C-A82A-A5342AE58005}" type="pres">
      <dgm:prSet presAssocID="{82BD2A25-9692-425B-8335-B8EF3B57C2A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A7752-24BA-417F-9949-749A120A8882}" type="pres">
      <dgm:prSet presAssocID="{82BD2A25-9692-425B-8335-B8EF3B57C2A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CD642-5A0A-40B3-AF96-1DC8C590C59C}" type="pres">
      <dgm:prSet presAssocID="{E62A5A2B-C851-4B78-AD1E-EA746442CA51}" presName="space" presStyleCnt="0"/>
      <dgm:spPr/>
    </dgm:pt>
    <dgm:pt modelId="{B7E2D622-338F-49D8-82C2-80EC4CA3494F}" type="pres">
      <dgm:prSet presAssocID="{5A240126-1D47-45C8-87AB-D3066DE7E617}" presName="composite" presStyleCnt="0"/>
      <dgm:spPr/>
    </dgm:pt>
    <dgm:pt modelId="{F59F68FA-355E-4342-8112-55F4AAAF2EC7}" type="pres">
      <dgm:prSet presAssocID="{5A240126-1D47-45C8-87AB-D3066DE7E61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443137-9C96-4A19-80E6-C2EBB3B8D156}" type="pres">
      <dgm:prSet presAssocID="{5A240126-1D47-45C8-87AB-D3066DE7E61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AA28BD-69CF-47FC-A82E-067441E6FBAF}" type="presOf" srcId="{C5AD9589-B0FD-47C5-A83C-3F268B6A13ED}" destId="{935F5503-BA35-483C-BB7F-3ED86405B3E5}" srcOrd="0" destOrd="0" presId="urn:microsoft.com/office/officeart/2005/8/layout/hList1"/>
    <dgm:cxn modelId="{63D45BE5-BB0F-49D3-936E-FDF5791AF7B4}" type="presOf" srcId="{F8A6E997-133D-44AE-A33B-127AC9884D3F}" destId="{C0514482-ECF9-49FD-BB6A-D6DCDF651B58}" srcOrd="0" destOrd="1" presId="urn:microsoft.com/office/officeart/2005/8/layout/hList1"/>
    <dgm:cxn modelId="{740DEAF4-D81E-453D-A571-0FC208EB3F1A}" srcId="{5A240126-1D47-45C8-87AB-D3066DE7E617}" destId="{ADD4D546-E984-4F96-A0BE-ADABB0973103}" srcOrd="1" destOrd="0" parTransId="{EEF5635A-BC46-4861-95B7-5F3996DB047F}" sibTransId="{2ABE02DA-97D1-4CF5-927B-7FD26BECFB97}"/>
    <dgm:cxn modelId="{8BDFBA65-23EF-4A75-9C3E-D737BA6FA648}" srcId="{C5AD9589-B0FD-47C5-A83C-3F268B6A13ED}" destId="{82BD2A25-9692-425B-8335-B8EF3B57C2A6}" srcOrd="1" destOrd="0" parTransId="{ED009209-3956-43AF-82D0-B342F7C7EB3A}" sibTransId="{E62A5A2B-C851-4B78-AD1E-EA746442CA51}"/>
    <dgm:cxn modelId="{521C6E6A-74CE-4A6C-BBF5-DAA2657E903F}" type="presOf" srcId="{70F18DFC-0CE0-41D2-99B3-5B0657655127}" destId="{C0514482-ECF9-49FD-BB6A-D6DCDF651B58}" srcOrd="0" destOrd="3" presId="urn:microsoft.com/office/officeart/2005/8/layout/hList1"/>
    <dgm:cxn modelId="{3254ABC6-9EB0-482C-B842-AD6F290B4390}" type="presOf" srcId="{82BD2A25-9692-425B-8335-B8EF3B57C2A6}" destId="{8DC1AE9A-6A7F-4C3C-A82A-A5342AE58005}" srcOrd="0" destOrd="0" presId="urn:microsoft.com/office/officeart/2005/8/layout/hList1"/>
    <dgm:cxn modelId="{E46604DF-F056-47DE-89B0-4A3274B63419}" srcId="{04816B44-5C41-43E4-9C74-62373563C162}" destId="{9D78622B-637A-4774-A1DC-73D372B76129}" srcOrd="2" destOrd="0" parTransId="{63481FFA-60D3-430F-B90D-DA37895A76C2}" sibTransId="{4429B641-A7BC-48D3-B83B-CA80F87E63BE}"/>
    <dgm:cxn modelId="{8D048967-3ECA-4792-85A4-C76F5B7A23D7}" srcId="{C5AD9589-B0FD-47C5-A83C-3F268B6A13ED}" destId="{5A240126-1D47-45C8-87AB-D3066DE7E617}" srcOrd="2" destOrd="0" parTransId="{C43756C6-1D87-49A4-8669-284E9D14F666}" sibTransId="{244BBEEA-5DFC-4BFC-B086-C3055247AAD9}"/>
    <dgm:cxn modelId="{801C40A3-68D5-47F6-90E2-5CC43881430B}" type="presOf" srcId="{9D78622B-637A-4774-A1DC-73D372B76129}" destId="{C0514482-ECF9-49FD-BB6A-D6DCDF651B58}" srcOrd="0" destOrd="2" presId="urn:microsoft.com/office/officeart/2005/8/layout/hList1"/>
    <dgm:cxn modelId="{4565C5BF-FF53-436E-83B7-D024F753D857}" type="presOf" srcId="{04816B44-5C41-43E4-9C74-62373563C162}" destId="{8118FB6A-F0A1-4319-BEE5-E83FE8AAD3CB}" srcOrd="0" destOrd="0" presId="urn:microsoft.com/office/officeart/2005/8/layout/hList1"/>
    <dgm:cxn modelId="{4E1A96A6-6F55-440C-A1D3-C50DC6244096}" type="presOf" srcId="{0C32B9B3-662E-44A9-BD25-0AE6DCED4B94}" destId="{88CA7752-24BA-417F-9949-749A120A8882}" srcOrd="0" destOrd="0" presId="urn:microsoft.com/office/officeart/2005/8/layout/hList1"/>
    <dgm:cxn modelId="{3CD86813-99C9-49DA-A63E-10883F6748F0}" type="presOf" srcId="{E6CCC593-2556-4C12-8BC1-B070863F0A65}" destId="{4E443137-9C96-4A19-80E6-C2EBB3B8D156}" srcOrd="0" destOrd="0" presId="urn:microsoft.com/office/officeart/2005/8/layout/hList1"/>
    <dgm:cxn modelId="{C192105F-DF5F-4559-93E7-7F18DBFE4E4E}" type="presOf" srcId="{5A240126-1D47-45C8-87AB-D3066DE7E617}" destId="{F59F68FA-355E-4342-8112-55F4AAAF2EC7}" srcOrd="0" destOrd="0" presId="urn:microsoft.com/office/officeart/2005/8/layout/hList1"/>
    <dgm:cxn modelId="{0948D8A3-BA09-4DBC-870A-49E88AEF73E0}" srcId="{C5AD9589-B0FD-47C5-A83C-3F268B6A13ED}" destId="{04816B44-5C41-43E4-9C74-62373563C162}" srcOrd="0" destOrd="0" parTransId="{76C40BC7-F66B-4FDE-AC7E-2C84A511BF82}" sibTransId="{A2D5A5FC-08FF-46CB-B608-74683B3B2FF5}"/>
    <dgm:cxn modelId="{A15174D7-0075-4BC9-BD35-879AF017145D}" srcId="{5A240126-1D47-45C8-87AB-D3066DE7E617}" destId="{E6CCC593-2556-4C12-8BC1-B070863F0A65}" srcOrd="0" destOrd="0" parTransId="{962B4B35-7392-4709-AEEF-CE494173D3A6}" sibTransId="{518C9016-28FA-4BFF-AC86-B4F77475A53A}"/>
    <dgm:cxn modelId="{0FE3B1DA-2F6F-42AD-ACC8-0D1F6ADB00EA}" srcId="{04816B44-5C41-43E4-9C74-62373563C162}" destId="{86B40AF0-B6AF-430D-B785-01A8D87CB62A}" srcOrd="0" destOrd="0" parTransId="{09A1D789-2D82-4501-AA7D-24F9B00A3A6F}" sibTransId="{67DF1CED-8F06-4F89-8588-5C34BC403C4C}"/>
    <dgm:cxn modelId="{6DD5F462-675E-4812-A7CB-195FB1921D25}" srcId="{82BD2A25-9692-425B-8335-B8EF3B57C2A6}" destId="{1CEC2269-F219-4EEB-BF4F-379DE2956A48}" srcOrd="1" destOrd="0" parTransId="{019311F6-3554-4EA5-99A8-2929541D692A}" sibTransId="{02BE4808-4FFC-4310-9C6B-3D53C1AE655C}"/>
    <dgm:cxn modelId="{8E01810D-632F-480D-900E-FD9672E78D2C}" type="presOf" srcId="{86B40AF0-B6AF-430D-B785-01A8D87CB62A}" destId="{C0514482-ECF9-49FD-BB6A-D6DCDF651B58}" srcOrd="0" destOrd="0" presId="urn:microsoft.com/office/officeart/2005/8/layout/hList1"/>
    <dgm:cxn modelId="{9810BF4A-2239-4734-8670-82C7E0A0EDFC}" type="presOf" srcId="{9D80E29F-26E6-4F8A-B780-3667A7AA163F}" destId="{88CA7752-24BA-417F-9949-749A120A8882}" srcOrd="0" destOrd="2" presId="urn:microsoft.com/office/officeart/2005/8/layout/hList1"/>
    <dgm:cxn modelId="{D3982FC3-D45C-4798-A81C-EC9FDB3DCABA}" type="presOf" srcId="{1CEC2269-F219-4EEB-BF4F-379DE2956A48}" destId="{88CA7752-24BA-417F-9949-749A120A8882}" srcOrd="0" destOrd="1" presId="urn:microsoft.com/office/officeart/2005/8/layout/hList1"/>
    <dgm:cxn modelId="{3A47CBF3-2DD8-4D8F-A5BF-29FA88D34935}" srcId="{04816B44-5C41-43E4-9C74-62373563C162}" destId="{70F18DFC-0CE0-41D2-99B3-5B0657655127}" srcOrd="3" destOrd="0" parTransId="{D500893B-49E1-460E-9A84-DAC78C464BB7}" sibTransId="{18873978-4634-4C9E-8E24-C4A5A790AE25}"/>
    <dgm:cxn modelId="{023C4F3B-AFB5-4169-B336-E090C27527EB}" type="presOf" srcId="{ADD4D546-E984-4F96-A0BE-ADABB0973103}" destId="{4E443137-9C96-4A19-80E6-C2EBB3B8D156}" srcOrd="0" destOrd="1" presId="urn:microsoft.com/office/officeart/2005/8/layout/hList1"/>
    <dgm:cxn modelId="{0BF4BC0C-EB4A-412F-8509-E34B08971219}" srcId="{82BD2A25-9692-425B-8335-B8EF3B57C2A6}" destId="{9D80E29F-26E6-4F8A-B780-3667A7AA163F}" srcOrd="2" destOrd="0" parTransId="{3F905C34-4B4C-438C-AC4B-80817C01D956}" sibTransId="{26DB66F2-0A0E-4346-B61E-433F8C1207B7}"/>
    <dgm:cxn modelId="{ABEE0821-ECBD-47BB-8689-93C2E1B723E7}" srcId="{04816B44-5C41-43E4-9C74-62373563C162}" destId="{F8A6E997-133D-44AE-A33B-127AC9884D3F}" srcOrd="1" destOrd="0" parTransId="{5E10F2DA-A2E7-43AB-888A-8034989B09EE}" sibTransId="{5FEC60F5-8CF5-40D6-9077-DAEE517B08EC}"/>
    <dgm:cxn modelId="{1BBF0B46-AF25-4D7B-AFF0-5D6811AC47EF}" srcId="{82BD2A25-9692-425B-8335-B8EF3B57C2A6}" destId="{0C32B9B3-662E-44A9-BD25-0AE6DCED4B94}" srcOrd="0" destOrd="0" parTransId="{FF768431-FFC8-4BE3-953B-73350F3D513A}" sibTransId="{57ED445B-67BF-43A0-BB53-D0FBE6D24B4C}"/>
    <dgm:cxn modelId="{4F25EA06-CC60-4A1B-9C9B-A1A7249D3F87}" type="presParOf" srcId="{935F5503-BA35-483C-BB7F-3ED86405B3E5}" destId="{5CF60A59-3E2B-4864-A896-CA22B6551CEF}" srcOrd="0" destOrd="0" presId="urn:microsoft.com/office/officeart/2005/8/layout/hList1"/>
    <dgm:cxn modelId="{84623D9D-9174-4D55-8019-D2D297193710}" type="presParOf" srcId="{5CF60A59-3E2B-4864-A896-CA22B6551CEF}" destId="{8118FB6A-F0A1-4319-BEE5-E83FE8AAD3CB}" srcOrd="0" destOrd="0" presId="urn:microsoft.com/office/officeart/2005/8/layout/hList1"/>
    <dgm:cxn modelId="{F9AB4FB0-5692-42EB-9D14-56DA105DC27B}" type="presParOf" srcId="{5CF60A59-3E2B-4864-A896-CA22B6551CEF}" destId="{C0514482-ECF9-49FD-BB6A-D6DCDF651B58}" srcOrd="1" destOrd="0" presId="urn:microsoft.com/office/officeart/2005/8/layout/hList1"/>
    <dgm:cxn modelId="{6D80CA18-B6D9-4EE8-B998-5208E83C5F43}" type="presParOf" srcId="{935F5503-BA35-483C-BB7F-3ED86405B3E5}" destId="{E6FBB5DC-F6EF-4A82-AC11-17BF1BA22980}" srcOrd="1" destOrd="0" presId="urn:microsoft.com/office/officeart/2005/8/layout/hList1"/>
    <dgm:cxn modelId="{9A8FA7C0-8C93-465B-AE63-B289309BBCB1}" type="presParOf" srcId="{935F5503-BA35-483C-BB7F-3ED86405B3E5}" destId="{88FC340A-F2EC-4976-B4E1-D4F458CD720B}" srcOrd="2" destOrd="0" presId="urn:microsoft.com/office/officeart/2005/8/layout/hList1"/>
    <dgm:cxn modelId="{14D775F7-4715-4BCD-A000-A2CFD68C0866}" type="presParOf" srcId="{88FC340A-F2EC-4976-B4E1-D4F458CD720B}" destId="{8DC1AE9A-6A7F-4C3C-A82A-A5342AE58005}" srcOrd="0" destOrd="0" presId="urn:microsoft.com/office/officeart/2005/8/layout/hList1"/>
    <dgm:cxn modelId="{C6392D0C-683C-436C-819D-326FF4631123}" type="presParOf" srcId="{88FC340A-F2EC-4976-B4E1-D4F458CD720B}" destId="{88CA7752-24BA-417F-9949-749A120A8882}" srcOrd="1" destOrd="0" presId="urn:microsoft.com/office/officeart/2005/8/layout/hList1"/>
    <dgm:cxn modelId="{E13AC528-5D1C-48B1-8412-38433F8BC5FD}" type="presParOf" srcId="{935F5503-BA35-483C-BB7F-3ED86405B3E5}" destId="{F6CCD642-5A0A-40B3-AF96-1DC8C590C59C}" srcOrd="3" destOrd="0" presId="urn:microsoft.com/office/officeart/2005/8/layout/hList1"/>
    <dgm:cxn modelId="{8C1A6488-F0DB-4BCE-A0AF-B45B080F20F7}" type="presParOf" srcId="{935F5503-BA35-483C-BB7F-3ED86405B3E5}" destId="{B7E2D622-338F-49D8-82C2-80EC4CA3494F}" srcOrd="4" destOrd="0" presId="urn:microsoft.com/office/officeart/2005/8/layout/hList1"/>
    <dgm:cxn modelId="{E6983125-76CC-48E4-825B-FD92C63D85EB}" type="presParOf" srcId="{B7E2D622-338F-49D8-82C2-80EC4CA3494F}" destId="{F59F68FA-355E-4342-8112-55F4AAAF2EC7}" srcOrd="0" destOrd="0" presId="urn:microsoft.com/office/officeart/2005/8/layout/hList1"/>
    <dgm:cxn modelId="{6A5F8911-46D1-4641-AC59-0CE975B3F853}" type="presParOf" srcId="{B7E2D622-338F-49D8-82C2-80EC4CA3494F}" destId="{4E443137-9C96-4A19-80E6-C2EBB3B8D15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1D38D1-2DA5-48FE-9740-0344170FA41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AB2DBCC8-5AB2-4883-8300-AF6A84CB512A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Актерское искусство</a:t>
          </a:r>
          <a:endParaRPr lang="ru-RU" b="1">
            <a:solidFill>
              <a:schemeClr val="tx1"/>
            </a:solidFill>
          </a:endParaRPr>
        </a:p>
      </dgm:t>
    </dgm:pt>
    <dgm:pt modelId="{F9295489-04EC-4A42-A3A0-FBD3D7756BE2}" type="parTrans" cxnId="{F34C9CBE-75EC-4472-BF51-2E12A4774EDF}">
      <dgm:prSet/>
      <dgm:spPr/>
      <dgm:t>
        <a:bodyPr/>
        <a:lstStyle/>
        <a:p>
          <a:endParaRPr lang="ru-RU"/>
        </a:p>
      </dgm:t>
    </dgm:pt>
    <dgm:pt modelId="{A925D021-7948-4583-98EF-7C9A14D12F6B}" type="sibTrans" cxnId="{F34C9CBE-75EC-4472-BF51-2E12A4774EDF}">
      <dgm:prSet/>
      <dgm:spPr/>
      <dgm:t>
        <a:bodyPr/>
        <a:lstStyle/>
        <a:p>
          <a:endParaRPr lang="ru-RU"/>
        </a:p>
      </dgm:t>
    </dgm:pt>
    <dgm:pt modelId="{FCC34F63-7F02-44B9-9CD1-AFCA344B0794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Библиотечно-информационные ресурсы</a:t>
          </a:r>
          <a:endParaRPr lang="ru-RU" b="1">
            <a:solidFill>
              <a:schemeClr val="tx1"/>
            </a:solidFill>
          </a:endParaRPr>
        </a:p>
      </dgm:t>
    </dgm:pt>
    <dgm:pt modelId="{F2D9BD59-3AE8-4C35-BB88-19DCE55DEFA7}" type="parTrans" cxnId="{AEF868C9-86A0-4118-9B3D-FA4B1DA8E8BB}">
      <dgm:prSet/>
      <dgm:spPr/>
      <dgm:t>
        <a:bodyPr/>
        <a:lstStyle/>
        <a:p>
          <a:endParaRPr lang="ru-RU"/>
        </a:p>
      </dgm:t>
    </dgm:pt>
    <dgm:pt modelId="{88A8B40C-8C03-40A2-9CA6-D7847960067F}" type="sibTrans" cxnId="{AEF868C9-86A0-4118-9B3D-FA4B1DA8E8BB}">
      <dgm:prSet/>
      <dgm:spPr/>
      <dgm:t>
        <a:bodyPr/>
        <a:lstStyle/>
        <a:p>
          <a:endParaRPr lang="ru-RU"/>
        </a:p>
      </dgm:t>
    </dgm:pt>
    <dgm:pt modelId="{2541DF81-9755-4855-829C-16E6CD332D43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Хореографическое творчество</a:t>
          </a:r>
          <a:endParaRPr lang="ru-RU" b="1">
            <a:solidFill>
              <a:schemeClr val="tx1"/>
            </a:solidFill>
          </a:endParaRPr>
        </a:p>
      </dgm:t>
    </dgm:pt>
    <dgm:pt modelId="{A9130459-78C4-4959-A9D7-5AE2B3CEDC27}" type="parTrans" cxnId="{6C7CC888-F336-4C00-BD5A-0B192F1038DD}">
      <dgm:prSet/>
      <dgm:spPr/>
      <dgm:t>
        <a:bodyPr/>
        <a:lstStyle/>
        <a:p>
          <a:endParaRPr lang="ru-RU"/>
        </a:p>
      </dgm:t>
    </dgm:pt>
    <dgm:pt modelId="{8D62FAE2-45FD-4260-9D44-5422A2D6DE99}" type="sibTrans" cxnId="{6C7CC888-F336-4C00-BD5A-0B192F1038DD}">
      <dgm:prSet/>
      <dgm:spPr/>
      <dgm:t>
        <a:bodyPr/>
        <a:lstStyle/>
        <a:p>
          <a:endParaRPr lang="ru-RU"/>
        </a:p>
      </dgm:t>
    </dgm:pt>
    <dgm:pt modelId="{B19F5BE6-4E4D-4622-B7F8-291435A17900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Этнохудожественное творчество</a:t>
          </a:r>
          <a:endParaRPr lang="ru-RU" b="1">
            <a:solidFill>
              <a:schemeClr val="tx1"/>
            </a:solidFill>
          </a:endParaRPr>
        </a:p>
      </dgm:t>
    </dgm:pt>
    <dgm:pt modelId="{1421E73E-3416-413B-B014-F2842919E072}" type="parTrans" cxnId="{B918AFD2-9206-4C5D-9A57-334A802F66C6}">
      <dgm:prSet/>
      <dgm:spPr/>
      <dgm:t>
        <a:bodyPr/>
        <a:lstStyle/>
        <a:p>
          <a:endParaRPr lang="ru-RU"/>
        </a:p>
      </dgm:t>
    </dgm:pt>
    <dgm:pt modelId="{6D534325-0CDB-4F5A-B282-92330FBABFAA}" type="sibTrans" cxnId="{B918AFD2-9206-4C5D-9A57-334A802F66C6}">
      <dgm:prSet/>
      <dgm:spPr/>
      <dgm:t>
        <a:bodyPr/>
        <a:lstStyle/>
        <a:p>
          <a:endParaRPr lang="ru-RU"/>
        </a:p>
      </dgm:t>
    </dgm:pt>
    <dgm:pt modelId="{831E62F6-6D3F-4FF1-B662-B125D3C4CE91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Организация и постановка театрализованных представлений</a:t>
          </a:r>
          <a:endParaRPr lang="ru-RU" b="1">
            <a:solidFill>
              <a:schemeClr val="tx1"/>
            </a:solidFill>
          </a:endParaRPr>
        </a:p>
      </dgm:t>
    </dgm:pt>
    <dgm:pt modelId="{EE2C7902-EEEC-4F91-BC15-4A8E772FD237}" type="parTrans" cxnId="{74D36255-2DF3-4F67-81B5-996C4E53C7AF}">
      <dgm:prSet/>
      <dgm:spPr/>
      <dgm:t>
        <a:bodyPr/>
        <a:lstStyle/>
        <a:p>
          <a:endParaRPr lang="ru-RU"/>
        </a:p>
      </dgm:t>
    </dgm:pt>
    <dgm:pt modelId="{6E251FC1-01CD-4C0C-8361-FE6A6FA913E8}" type="sibTrans" cxnId="{74D36255-2DF3-4F67-81B5-996C4E53C7AF}">
      <dgm:prSet/>
      <dgm:spPr/>
      <dgm:t>
        <a:bodyPr/>
        <a:lstStyle/>
        <a:p>
          <a:endParaRPr lang="ru-RU"/>
        </a:p>
      </dgm:t>
    </dgm:pt>
    <dgm:pt modelId="{6FF0088D-FAEE-47EE-9FEE-05BBF6B77892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Театральное творчество</a:t>
          </a:r>
          <a:endParaRPr lang="ru-RU" b="1">
            <a:solidFill>
              <a:schemeClr val="tx1"/>
            </a:solidFill>
          </a:endParaRPr>
        </a:p>
      </dgm:t>
    </dgm:pt>
    <dgm:pt modelId="{DF8AAD30-A802-4922-B03A-611B6694C724}" type="parTrans" cxnId="{0EEE512B-1C5C-462A-B249-EBEF20113769}">
      <dgm:prSet/>
      <dgm:spPr/>
      <dgm:t>
        <a:bodyPr/>
        <a:lstStyle/>
        <a:p>
          <a:endParaRPr lang="ru-RU"/>
        </a:p>
      </dgm:t>
    </dgm:pt>
    <dgm:pt modelId="{912657D7-169E-4F88-B649-0B7F28F459AA}" type="sibTrans" cxnId="{0EEE512B-1C5C-462A-B249-EBEF20113769}">
      <dgm:prSet/>
      <dgm:spPr/>
      <dgm:t>
        <a:bodyPr/>
        <a:lstStyle/>
        <a:p>
          <a:endParaRPr lang="ru-RU"/>
        </a:p>
      </dgm:t>
    </dgm:pt>
    <dgm:pt modelId="{C695318D-78B4-41A4-A754-B5D18CA4C44B}">
      <dgm:prSet/>
      <dgm:spPr/>
      <dgm:t>
        <a:bodyPr/>
        <a:lstStyle/>
        <a:p>
          <a:pPr rtl="0"/>
          <a:r>
            <a:rPr lang="ru-RU" b="1" smtClean="0">
              <a:solidFill>
                <a:schemeClr val="tx1"/>
              </a:solidFill>
            </a:rPr>
            <a:t>Организация социально-культурной деятельности</a:t>
          </a:r>
          <a:endParaRPr lang="ru-RU" b="1">
            <a:solidFill>
              <a:schemeClr val="tx1"/>
            </a:solidFill>
          </a:endParaRPr>
        </a:p>
      </dgm:t>
    </dgm:pt>
    <dgm:pt modelId="{4D38EE05-24A2-4650-88F7-7D6BB6F0088E}" type="parTrans" cxnId="{C9CA2654-53CA-464E-B6EC-F67E0FF92D68}">
      <dgm:prSet/>
      <dgm:spPr/>
      <dgm:t>
        <a:bodyPr/>
        <a:lstStyle/>
        <a:p>
          <a:endParaRPr lang="ru-RU"/>
        </a:p>
      </dgm:t>
    </dgm:pt>
    <dgm:pt modelId="{BD60BF8C-0E0F-4B88-9F3D-03455DC72687}" type="sibTrans" cxnId="{C9CA2654-53CA-464E-B6EC-F67E0FF92D68}">
      <dgm:prSet/>
      <dgm:spPr/>
      <dgm:t>
        <a:bodyPr/>
        <a:lstStyle/>
        <a:p>
          <a:endParaRPr lang="ru-RU"/>
        </a:p>
      </dgm:t>
    </dgm:pt>
    <dgm:pt modelId="{76ECD6B7-E433-4246-AB6A-5EFECDBDC8E0}" type="pres">
      <dgm:prSet presAssocID="{291D38D1-2DA5-48FE-9740-0344170FA41E}" presName="linear" presStyleCnt="0">
        <dgm:presLayoutVars>
          <dgm:dir/>
          <dgm:animLvl val="lvl"/>
          <dgm:resizeHandles val="exact"/>
        </dgm:presLayoutVars>
      </dgm:prSet>
      <dgm:spPr/>
    </dgm:pt>
    <dgm:pt modelId="{70DFA9B2-069E-4A22-A5F3-29270DF49D6A}" type="pres">
      <dgm:prSet presAssocID="{AB2DBCC8-5AB2-4883-8300-AF6A84CB512A}" presName="parentLin" presStyleCnt="0"/>
      <dgm:spPr/>
    </dgm:pt>
    <dgm:pt modelId="{B298F55E-7354-4BDF-830C-7964D1B1EB64}" type="pres">
      <dgm:prSet presAssocID="{AB2DBCC8-5AB2-4883-8300-AF6A84CB512A}" presName="parentLeftMargin" presStyleLbl="node1" presStyleIdx="0" presStyleCnt="7"/>
      <dgm:spPr/>
    </dgm:pt>
    <dgm:pt modelId="{35806019-B85D-4A1F-82F9-09F384F45443}" type="pres">
      <dgm:prSet presAssocID="{AB2DBCC8-5AB2-4883-8300-AF6A84CB512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56BE281C-DFCF-4FAE-9EA5-9E7259C96A8C}" type="pres">
      <dgm:prSet presAssocID="{AB2DBCC8-5AB2-4883-8300-AF6A84CB512A}" presName="negativeSpace" presStyleCnt="0"/>
      <dgm:spPr/>
    </dgm:pt>
    <dgm:pt modelId="{1492BF2C-65AF-4356-B6DC-5E74BED36E50}" type="pres">
      <dgm:prSet presAssocID="{AB2DBCC8-5AB2-4883-8300-AF6A84CB512A}" presName="childText" presStyleLbl="conFgAcc1" presStyleIdx="0" presStyleCnt="7">
        <dgm:presLayoutVars>
          <dgm:bulletEnabled val="1"/>
        </dgm:presLayoutVars>
      </dgm:prSet>
      <dgm:spPr/>
    </dgm:pt>
    <dgm:pt modelId="{838505A0-53EB-4AAA-90F8-05D33AF98AA8}" type="pres">
      <dgm:prSet presAssocID="{A925D021-7948-4583-98EF-7C9A14D12F6B}" presName="spaceBetweenRectangles" presStyleCnt="0"/>
      <dgm:spPr/>
    </dgm:pt>
    <dgm:pt modelId="{C19F1E2F-84C0-4444-ABF2-3B639E7EB908}" type="pres">
      <dgm:prSet presAssocID="{FCC34F63-7F02-44B9-9CD1-AFCA344B0794}" presName="parentLin" presStyleCnt="0"/>
      <dgm:spPr/>
    </dgm:pt>
    <dgm:pt modelId="{E37DF3F2-F29C-417C-8ACD-4689F13F7BEF}" type="pres">
      <dgm:prSet presAssocID="{FCC34F63-7F02-44B9-9CD1-AFCA344B0794}" presName="parentLeftMargin" presStyleLbl="node1" presStyleIdx="0" presStyleCnt="7"/>
      <dgm:spPr/>
    </dgm:pt>
    <dgm:pt modelId="{94B75D0C-26FA-464B-8BAA-64D6B41CB47E}" type="pres">
      <dgm:prSet presAssocID="{FCC34F63-7F02-44B9-9CD1-AFCA344B0794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0BA0F8FD-7E60-4ADB-9C7D-F77F462A65DA}" type="pres">
      <dgm:prSet presAssocID="{FCC34F63-7F02-44B9-9CD1-AFCA344B0794}" presName="negativeSpace" presStyleCnt="0"/>
      <dgm:spPr/>
    </dgm:pt>
    <dgm:pt modelId="{12A73A4A-6DE5-4C4F-955B-BE98199280FD}" type="pres">
      <dgm:prSet presAssocID="{FCC34F63-7F02-44B9-9CD1-AFCA344B0794}" presName="childText" presStyleLbl="conFgAcc1" presStyleIdx="1" presStyleCnt="7">
        <dgm:presLayoutVars>
          <dgm:bulletEnabled val="1"/>
        </dgm:presLayoutVars>
      </dgm:prSet>
      <dgm:spPr/>
    </dgm:pt>
    <dgm:pt modelId="{1E32B75B-3F69-49FA-8302-3BDFE52460DB}" type="pres">
      <dgm:prSet presAssocID="{88A8B40C-8C03-40A2-9CA6-D7847960067F}" presName="spaceBetweenRectangles" presStyleCnt="0"/>
      <dgm:spPr/>
    </dgm:pt>
    <dgm:pt modelId="{3828496E-DAF7-448F-A05C-A5817F01E668}" type="pres">
      <dgm:prSet presAssocID="{2541DF81-9755-4855-829C-16E6CD332D43}" presName="parentLin" presStyleCnt="0"/>
      <dgm:spPr/>
    </dgm:pt>
    <dgm:pt modelId="{FBED1019-7F4B-4D45-A07F-123C74DF7183}" type="pres">
      <dgm:prSet presAssocID="{2541DF81-9755-4855-829C-16E6CD332D43}" presName="parentLeftMargin" presStyleLbl="node1" presStyleIdx="1" presStyleCnt="7"/>
      <dgm:spPr/>
    </dgm:pt>
    <dgm:pt modelId="{A61D55D3-614A-4A03-AB5B-A3221CE6B6AB}" type="pres">
      <dgm:prSet presAssocID="{2541DF81-9755-4855-829C-16E6CD332D4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F1D0DFB-4905-459F-8255-7A653177B50A}" type="pres">
      <dgm:prSet presAssocID="{2541DF81-9755-4855-829C-16E6CD332D43}" presName="negativeSpace" presStyleCnt="0"/>
      <dgm:spPr/>
    </dgm:pt>
    <dgm:pt modelId="{46B4D8E4-A3A5-48F7-91DA-19E98E97FC2E}" type="pres">
      <dgm:prSet presAssocID="{2541DF81-9755-4855-829C-16E6CD332D43}" presName="childText" presStyleLbl="conFgAcc1" presStyleIdx="2" presStyleCnt="7">
        <dgm:presLayoutVars>
          <dgm:bulletEnabled val="1"/>
        </dgm:presLayoutVars>
      </dgm:prSet>
      <dgm:spPr/>
    </dgm:pt>
    <dgm:pt modelId="{84D3B630-D053-4B8D-B70D-E86BFDCD2AAE}" type="pres">
      <dgm:prSet presAssocID="{8D62FAE2-45FD-4260-9D44-5422A2D6DE99}" presName="spaceBetweenRectangles" presStyleCnt="0"/>
      <dgm:spPr/>
    </dgm:pt>
    <dgm:pt modelId="{07323C88-F3F0-4D79-A289-F0C454687573}" type="pres">
      <dgm:prSet presAssocID="{B19F5BE6-4E4D-4622-B7F8-291435A17900}" presName="parentLin" presStyleCnt="0"/>
      <dgm:spPr/>
    </dgm:pt>
    <dgm:pt modelId="{94898B0F-B721-4465-AE5C-AE4DAF3FE4E2}" type="pres">
      <dgm:prSet presAssocID="{B19F5BE6-4E4D-4622-B7F8-291435A17900}" presName="parentLeftMargin" presStyleLbl="node1" presStyleIdx="2" presStyleCnt="7"/>
      <dgm:spPr/>
    </dgm:pt>
    <dgm:pt modelId="{B5FD2327-04A1-42FF-9E4D-F9444714E6CF}" type="pres">
      <dgm:prSet presAssocID="{B19F5BE6-4E4D-4622-B7F8-291435A1790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A5F2327-72E8-4B13-A8F9-A99BEBC8D579}" type="pres">
      <dgm:prSet presAssocID="{B19F5BE6-4E4D-4622-B7F8-291435A17900}" presName="negativeSpace" presStyleCnt="0"/>
      <dgm:spPr/>
    </dgm:pt>
    <dgm:pt modelId="{5D3502FB-5D01-4A1F-9320-A43A678F9D11}" type="pres">
      <dgm:prSet presAssocID="{B19F5BE6-4E4D-4622-B7F8-291435A17900}" presName="childText" presStyleLbl="conFgAcc1" presStyleIdx="3" presStyleCnt="7">
        <dgm:presLayoutVars>
          <dgm:bulletEnabled val="1"/>
        </dgm:presLayoutVars>
      </dgm:prSet>
      <dgm:spPr/>
    </dgm:pt>
    <dgm:pt modelId="{DA8BC5A3-6832-4445-BFEA-67108527C34D}" type="pres">
      <dgm:prSet presAssocID="{6D534325-0CDB-4F5A-B282-92330FBABFAA}" presName="spaceBetweenRectangles" presStyleCnt="0"/>
      <dgm:spPr/>
    </dgm:pt>
    <dgm:pt modelId="{8E73CA91-6ADC-454A-B570-9164E74B88C6}" type="pres">
      <dgm:prSet presAssocID="{831E62F6-6D3F-4FF1-B662-B125D3C4CE91}" presName="parentLin" presStyleCnt="0"/>
      <dgm:spPr/>
    </dgm:pt>
    <dgm:pt modelId="{808DE675-D758-48C5-8808-06695AC07616}" type="pres">
      <dgm:prSet presAssocID="{831E62F6-6D3F-4FF1-B662-B125D3C4CE91}" presName="parentLeftMargin" presStyleLbl="node1" presStyleIdx="3" presStyleCnt="7"/>
      <dgm:spPr/>
    </dgm:pt>
    <dgm:pt modelId="{BCDA9B43-2838-4464-9373-F51A1A27C1A8}" type="pres">
      <dgm:prSet presAssocID="{831E62F6-6D3F-4FF1-B662-B125D3C4CE9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F91C728-77EB-4DBB-859B-0CAF2FAE5F58}" type="pres">
      <dgm:prSet presAssocID="{831E62F6-6D3F-4FF1-B662-B125D3C4CE91}" presName="negativeSpace" presStyleCnt="0"/>
      <dgm:spPr/>
    </dgm:pt>
    <dgm:pt modelId="{4E3E6175-7EE7-47DC-9575-FDFCAF8D3AA5}" type="pres">
      <dgm:prSet presAssocID="{831E62F6-6D3F-4FF1-B662-B125D3C4CE91}" presName="childText" presStyleLbl="conFgAcc1" presStyleIdx="4" presStyleCnt="7">
        <dgm:presLayoutVars>
          <dgm:bulletEnabled val="1"/>
        </dgm:presLayoutVars>
      </dgm:prSet>
      <dgm:spPr/>
    </dgm:pt>
    <dgm:pt modelId="{727BDC25-5162-458A-9580-5320E6B28062}" type="pres">
      <dgm:prSet presAssocID="{6E251FC1-01CD-4C0C-8361-FE6A6FA913E8}" presName="spaceBetweenRectangles" presStyleCnt="0"/>
      <dgm:spPr/>
    </dgm:pt>
    <dgm:pt modelId="{C49EDA0D-A823-4FFC-8276-EC1AEEA37A7C}" type="pres">
      <dgm:prSet presAssocID="{6FF0088D-FAEE-47EE-9FEE-05BBF6B77892}" presName="parentLin" presStyleCnt="0"/>
      <dgm:spPr/>
    </dgm:pt>
    <dgm:pt modelId="{D900D3E3-198E-45D6-B82C-DF32340DFEB2}" type="pres">
      <dgm:prSet presAssocID="{6FF0088D-FAEE-47EE-9FEE-05BBF6B77892}" presName="parentLeftMargin" presStyleLbl="node1" presStyleIdx="4" presStyleCnt="7"/>
      <dgm:spPr/>
    </dgm:pt>
    <dgm:pt modelId="{3E99A44D-5C82-463E-870E-EF0F9E1C629A}" type="pres">
      <dgm:prSet presAssocID="{6FF0088D-FAEE-47EE-9FEE-05BBF6B7789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CCD7E39-B88F-4C99-8E84-2089806AB1BB}" type="pres">
      <dgm:prSet presAssocID="{6FF0088D-FAEE-47EE-9FEE-05BBF6B77892}" presName="negativeSpace" presStyleCnt="0"/>
      <dgm:spPr/>
    </dgm:pt>
    <dgm:pt modelId="{57D6D779-1F2E-41FC-BE60-436594E02B22}" type="pres">
      <dgm:prSet presAssocID="{6FF0088D-FAEE-47EE-9FEE-05BBF6B77892}" presName="childText" presStyleLbl="conFgAcc1" presStyleIdx="5" presStyleCnt="7">
        <dgm:presLayoutVars>
          <dgm:bulletEnabled val="1"/>
        </dgm:presLayoutVars>
      </dgm:prSet>
      <dgm:spPr/>
    </dgm:pt>
    <dgm:pt modelId="{FB520BB1-C649-4361-9E90-DF6A9911EE62}" type="pres">
      <dgm:prSet presAssocID="{912657D7-169E-4F88-B649-0B7F28F459AA}" presName="spaceBetweenRectangles" presStyleCnt="0"/>
      <dgm:spPr/>
    </dgm:pt>
    <dgm:pt modelId="{3CDAF684-3E9B-4CCC-9896-BE0CD4062916}" type="pres">
      <dgm:prSet presAssocID="{C695318D-78B4-41A4-A754-B5D18CA4C44B}" presName="parentLin" presStyleCnt="0"/>
      <dgm:spPr/>
    </dgm:pt>
    <dgm:pt modelId="{EA8CF1E4-A113-437B-8AE6-AA772FAA764D}" type="pres">
      <dgm:prSet presAssocID="{C695318D-78B4-41A4-A754-B5D18CA4C44B}" presName="parentLeftMargin" presStyleLbl="node1" presStyleIdx="5" presStyleCnt="7"/>
      <dgm:spPr/>
    </dgm:pt>
    <dgm:pt modelId="{3762D3F6-6938-4BD6-9119-E18579E7B6C4}" type="pres">
      <dgm:prSet presAssocID="{C695318D-78B4-41A4-A754-B5D18CA4C44B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5C3912FA-0BF9-4108-BFD3-892F444506DC}" type="pres">
      <dgm:prSet presAssocID="{C695318D-78B4-41A4-A754-B5D18CA4C44B}" presName="negativeSpace" presStyleCnt="0"/>
      <dgm:spPr/>
    </dgm:pt>
    <dgm:pt modelId="{69992F02-9B5A-49E1-B744-66E67D325203}" type="pres">
      <dgm:prSet presAssocID="{C695318D-78B4-41A4-A754-B5D18CA4C44B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0EEE512B-1C5C-462A-B249-EBEF20113769}" srcId="{291D38D1-2DA5-48FE-9740-0344170FA41E}" destId="{6FF0088D-FAEE-47EE-9FEE-05BBF6B77892}" srcOrd="5" destOrd="0" parTransId="{DF8AAD30-A802-4922-B03A-611B6694C724}" sibTransId="{912657D7-169E-4F88-B649-0B7F28F459AA}"/>
    <dgm:cxn modelId="{C4DAE0DD-8D10-4AF4-9D6E-C80BE8C49A52}" type="presOf" srcId="{2541DF81-9755-4855-829C-16E6CD332D43}" destId="{A61D55D3-614A-4A03-AB5B-A3221CE6B6AB}" srcOrd="1" destOrd="0" presId="urn:microsoft.com/office/officeart/2005/8/layout/list1"/>
    <dgm:cxn modelId="{D8664B17-B688-4FBC-B684-6E544B95F3B3}" type="presOf" srcId="{AB2DBCC8-5AB2-4883-8300-AF6A84CB512A}" destId="{B298F55E-7354-4BDF-830C-7964D1B1EB64}" srcOrd="0" destOrd="0" presId="urn:microsoft.com/office/officeart/2005/8/layout/list1"/>
    <dgm:cxn modelId="{F34C9CBE-75EC-4472-BF51-2E12A4774EDF}" srcId="{291D38D1-2DA5-48FE-9740-0344170FA41E}" destId="{AB2DBCC8-5AB2-4883-8300-AF6A84CB512A}" srcOrd="0" destOrd="0" parTransId="{F9295489-04EC-4A42-A3A0-FBD3D7756BE2}" sibTransId="{A925D021-7948-4583-98EF-7C9A14D12F6B}"/>
    <dgm:cxn modelId="{93F50F06-6D4C-462C-A668-2EDC49455C9C}" type="presOf" srcId="{B19F5BE6-4E4D-4622-B7F8-291435A17900}" destId="{94898B0F-B721-4465-AE5C-AE4DAF3FE4E2}" srcOrd="0" destOrd="0" presId="urn:microsoft.com/office/officeart/2005/8/layout/list1"/>
    <dgm:cxn modelId="{D416838A-462D-47E1-B1B2-8152DAC86508}" type="presOf" srcId="{AB2DBCC8-5AB2-4883-8300-AF6A84CB512A}" destId="{35806019-B85D-4A1F-82F9-09F384F45443}" srcOrd="1" destOrd="0" presId="urn:microsoft.com/office/officeart/2005/8/layout/list1"/>
    <dgm:cxn modelId="{74D36255-2DF3-4F67-81B5-996C4E53C7AF}" srcId="{291D38D1-2DA5-48FE-9740-0344170FA41E}" destId="{831E62F6-6D3F-4FF1-B662-B125D3C4CE91}" srcOrd="4" destOrd="0" parTransId="{EE2C7902-EEEC-4F91-BC15-4A8E772FD237}" sibTransId="{6E251FC1-01CD-4C0C-8361-FE6A6FA913E8}"/>
    <dgm:cxn modelId="{7819086F-8CAF-4829-A824-E9564E7ACBFF}" type="presOf" srcId="{FCC34F63-7F02-44B9-9CD1-AFCA344B0794}" destId="{E37DF3F2-F29C-417C-8ACD-4689F13F7BEF}" srcOrd="0" destOrd="0" presId="urn:microsoft.com/office/officeart/2005/8/layout/list1"/>
    <dgm:cxn modelId="{6C7CC888-F336-4C00-BD5A-0B192F1038DD}" srcId="{291D38D1-2DA5-48FE-9740-0344170FA41E}" destId="{2541DF81-9755-4855-829C-16E6CD332D43}" srcOrd="2" destOrd="0" parTransId="{A9130459-78C4-4959-A9D7-5AE2B3CEDC27}" sibTransId="{8D62FAE2-45FD-4260-9D44-5422A2D6DE99}"/>
    <dgm:cxn modelId="{AF4D691B-A4C5-4382-80BE-7B92AF135D13}" type="presOf" srcId="{B19F5BE6-4E4D-4622-B7F8-291435A17900}" destId="{B5FD2327-04A1-42FF-9E4D-F9444714E6CF}" srcOrd="1" destOrd="0" presId="urn:microsoft.com/office/officeart/2005/8/layout/list1"/>
    <dgm:cxn modelId="{A225A6F9-B598-4190-9A6C-4961B56BA15F}" type="presOf" srcId="{831E62F6-6D3F-4FF1-B662-B125D3C4CE91}" destId="{BCDA9B43-2838-4464-9373-F51A1A27C1A8}" srcOrd="1" destOrd="0" presId="urn:microsoft.com/office/officeart/2005/8/layout/list1"/>
    <dgm:cxn modelId="{DF7BF816-DE3D-468F-9DD0-BA51CABC90A0}" type="presOf" srcId="{C695318D-78B4-41A4-A754-B5D18CA4C44B}" destId="{3762D3F6-6938-4BD6-9119-E18579E7B6C4}" srcOrd="1" destOrd="0" presId="urn:microsoft.com/office/officeart/2005/8/layout/list1"/>
    <dgm:cxn modelId="{3467A6AB-2D0E-4816-A52D-CDCEE3AAF4ED}" type="presOf" srcId="{6FF0088D-FAEE-47EE-9FEE-05BBF6B77892}" destId="{3E99A44D-5C82-463E-870E-EF0F9E1C629A}" srcOrd="1" destOrd="0" presId="urn:microsoft.com/office/officeart/2005/8/layout/list1"/>
    <dgm:cxn modelId="{C537D0A7-04B0-42E3-9373-915726E58710}" type="presOf" srcId="{FCC34F63-7F02-44B9-9CD1-AFCA344B0794}" destId="{94B75D0C-26FA-464B-8BAA-64D6B41CB47E}" srcOrd="1" destOrd="0" presId="urn:microsoft.com/office/officeart/2005/8/layout/list1"/>
    <dgm:cxn modelId="{61FBE851-00CE-41FE-BDD6-E9BA5D952AF7}" type="presOf" srcId="{831E62F6-6D3F-4FF1-B662-B125D3C4CE91}" destId="{808DE675-D758-48C5-8808-06695AC07616}" srcOrd="0" destOrd="0" presId="urn:microsoft.com/office/officeart/2005/8/layout/list1"/>
    <dgm:cxn modelId="{B918AFD2-9206-4C5D-9A57-334A802F66C6}" srcId="{291D38D1-2DA5-48FE-9740-0344170FA41E}" destId="{B19F5BE6-4E4D-4622-B7F8-291435A17900}" srcOrd="3" destOrd="0" parTransId="{1421E73E-3416-413B-B014-F2842919E072}" sibTransId="{6D534325-0CDB-4F5A-B282-92330FBABFAA}"/>
    <dgm:cxn modelId="{C9CA2654-53CA-464E-B6EC-F67E0FF92D68}" srcId="{291D38D1-2DA5-48FE-9740-0344170FA41E}" destId="{C695318D-78B4-41A4-A754-B5D18CA4C44B}" srcOrd="6" destOrd="0" parTransId="{4D38EE05-24A2-4650-88F7-7D6BB6F0088E}" sibTransId="{BD60BF8C-0E0F-4B88-9F3D-03455DC72687}"/>
    <dgm:cxn modelId="{16C2604F-C7BF-410C-8085-5F07F49A3B79}" type="presOf" srcId="{291D38D1-2DA5-48FE-9740-0344170FA41E}" destId="{76ECD6B7-E433-4246-AB6A-5EFECDBDC8E0}" srcOrd="0" destOrd="0" presId="urn:microsoft.com/office/officeart/2005/8/layout/list1"/>
    <dgm:cxn modelId="{76EFBA40-0BC6-4AE3-A73C-ADCDEAE99311}" type="presOf" srcId="{2541DF81-9755-4855-829C-16E6CD332D43}" destId="{FBED1019-7F4B-4D45-A07F-123C74DF7183}" srcOrd="0" destOrd="0" presId="urn:microsoft.com/office/officeart/2005/8/layout/list1"/>
    <dgm:cxn modelId="{4832F41D-B66F-42B4-A150-E6A35D949A5B}" type="presOf" srcId="{C695318D-78B4-41A4-A754-B5D18CA4C44B}" destId="{EA8CF1E4-A113-437B-8AE6-AA772FAA764D}" srcOrd="0" destOrd="0" presId="urn:microsoft.com/office/officeart/2005/8/layout/list1"/>
    <dgm:cxn modelId="{AEF868C9-86A0-4118-9B3D-FA4B1DA8E8BB}" srcId="{291D38D1-2DA5-48FE-9740-0344170FA41E}" destId="{FCC34F63-7F02-44B9-9CD1-AFCA344B0794}" srcOrd="1" destOrd="0" parTransId="{F2D9BD59-3AE8-4C35-BB88-19DCE55DEFA7}" sibTransId="{88A8B40C-8C03-40A2-9CA6-D7847960067F}"/>
    <dgm:cxn modelId="{B166571A-87D5-4D89-9145-5CE74E7D7E21}" type="presOf" srcId="{6FF0088D-FAEE-47EE-9FEE-05BBF6B77892}" destId="{D900D3E3-198E-45D6-B82C-DF32340DFEB2}" srcOrd="0" destOrd="0" presId="urn:microsoft.com/office/officeart/2005/8/layout/list1"/>
    <dgm:cxn modelId="{0D5A97DD-86F2-4672-9356-A5DC4535AC94}" type="presParOf" srcId="{76ECD6B7-E433-4246-AB6A-5EFECDBDC8E0}" destId="{70DFA9B2-069E-4A22-A5F3-29270DF49D6A}" srcOrd="0" destOrd="0" presId="urn:microsoft.com/office/officeart/2005/8/layout/list1"/>
    <dgm:cxn modelId="{71DF6A1E-B447-49BF-AFF5-A265F676CB2B}" type="presParOf" srcId="{70DFA9B2-069E-4A22-A5F3-29270DF49D6A}" destId="{B298F55E-7354-4BDF-830C-7964D1B1EB64}" srcOrd="0" destOrd="0" presId="urn:microsoft.com/office/officeart/2005/8/layout/list1"/>
    <dgm:cxn modelId="{CAED57D5-D4AE-4DFE-BAD5-FB57FA2E5B2F}" type="presParOf" srcId="{70DFA9B2-069E-4A22-A5F3-29270DF49D6A}" destId="{35806019-B85D-4A1F-82F9-09F384F45443}" srcOrd="1" destOrd="0" presId="urn:microsoft.com/office/officeart/2005/8/layout/list1"/>
    <dgm:cxn modelId="{166BC7BC-64B6-405C-9190-7034DDC2870A}" type="presParOf" srcId="{76ECD6B7-E433-4246-AB6A-5EFECDBDC8E0}" destId="{56BE281C-DFCF-4FAE-9EA5-9E7259C96A8C}" srcOrd="1" destOrd="0" presId="urn:microsoft.com/office/officeart/2005/8/layout/list1"/>
    <dgm:cxn modelId="{91F5C208-43F8-4C68-9952-0084DCC94A80}" type="presParOf" srcId="{76ECD6B7-E433-4246-AB6A-5EFECDBDC8E0}" destId="{1492BF2C-65AF-4356-B6DC-5E74BED36E50}" srcOrd="2" destOrd="0" presId="urn:microsoft.com/office/officeart/2005/8/layout/list1"/>
    <dgm:cxn modelId="{8BD8C0C8-A7CB-4B95-BF74-84B422AF23F9}" type="presParOf" srcId="{76ECD6B7-E433-4246-AB6A-5EFECDBDC8E0}" destId="{838505A0-53EB-4AAA-90F8-05D33AF98AA8}" srcOrd="3" destOrd="0" presId="urn:microsoft.com/office/officeart/2005/8/layout/list1"/>
    <dgm:cxn modelId="{9DCB9270-CD55-48ED-BBDF-08322DF6EA71}" type="presParOf" srcId="{76ECD6B7-E433-4246-AB6A-5EFECDBDC8E0}" destId="{C19F1E2F-84C0-4444-ABF2-3B639E7EB908}" srcOrd="4" destOrd="0" presId="urn:microsoft.com/office/officeart/2005/8/layout/list1"/>
    <dgm:cxn modelId="{3EE6EACF-FEF5-4097-90FA-1B4EB810ED21}" type="presParOf" srcId="{C19F1E2F-84C0-4444-ABF2-3B639E7EB908}" destId="{E37DF3F2-F29C-417C-8ACD-4689F13F7BEF}" srcOrd="0" destOrd="0" presId="urn:microsoft.com/office/officeart/2005/8/layout/list1"/>
    <dgm:cxn modelId="{44568CB3-CE8E-4AA7-AB3F-474AE034DE53}" type="presParOf" srcId="{C19F1E2F-84C0-4444-ABF2-3B639E7EB908}" destId="{94B75D0C-26FA-464B-8BAA-64D6B41CB47E}" srcOrd="1" destOrd="0" presId="urn:microsoft.com/office/officeart/2005/8/layout/list1"/>
    <dgm:cxn modelId="{BFBEC1E6-A3CA-4B7E-B4DA-5EB613442CA9}" type="presParOf" srcId="{76ECD6B7-E433-4246-AB6A-5EFECDBDC8E0}" destId="{0BA0F8FD-7E60-4ADB-9C7D-F77F462A65DA}" srcOrd="5" destOrd="0" presId="urn:microsoft.com/office/officeart/2005/8/layout/list1"/>
    <dgm:cxn modelId="{93DCA0D6-0F65-4CE0-AB03-4AF6E18714FE}" type="presParOf" srcId="{76ECD6B7-E433-4246-AB6A-5EFECDBDC8E0}" destId="{12A73A4A-6DE5-4C4F-955B-BE98199280FD}" srcOrd="6" destOrd="0" presId="urn:microsoft.com/office/officeart/2005/8/layout/list1"/>
    <dgm:cxn modelId="{7FC3884E-2A36-4F19-AA80-42228AAEA414}" type="presParOf" srcId="{76ECD6B7-E433-4246-AB6A-5EFECDBDC8E0}" destId="{1E32B75B-3F69-49FA-8302-3BDFE52460DB}" srcOrd="7" destOrd="0" presId="urn:microsoft.com/office/officeart/2005/8/layout/list1"/>
    <dgm:cxn modelId="{AD59408E-C9F1-4A88-912D-B75AD4D58054}" type="presParOf" srcId="{76ECD6B7-E433-4246-AB6A-5EFECDBDC8E0}" destId="{3828496E-DAF7-448F-A05C-A5817F01E668}" srcOrd="8" destOrd="0" presId="urn:microsoft.com/office/officeart/2005/8/layout/list1"/>
    <dgm:cxn modelId="{C5112D5B-8298-42C2-A08A-71E4CE2A6D8F}" type="presParOf" srcId="{3828496E-DAF7-448F-A05C-A5817F01E668}" destId="{FBED1019-7F4B-4D45-A07F-123C74DF7183}" srcOrd="0" destOrd="0" presId="urn:microsoft.com/office/officeart/2005/8/layout/list1"/>
    <dgm:cxn modelId="{D2263C1F-7B85-49A5-90CA-60863B104670}" type="presParOf" srcId="{3828496E-DAF7-448F-A05C-A5817F01E668}" destId="{A61D55D3-614A-4A03-AB5B-A3221CE6B6AB}" srcOrd="1" destOrd="0" presId="urn:microsoft.com/office/officeart/2005/8/layout/list1"/>
    <dgm:cxn modelId="{710FD6B4-65B3-4801-9C20-2EBC63B0F17C}" type="presParOf" srcId="{76ECD6B7-E433-4246-AB6A-5EFECDBDC8E0}" destId="{AF1D0DFB-4905-459F-8255-7A653177B50A}" srcOrd="9" destOrd="0" presId="urn:microsoft.com/office/officeart/2005/8/layout/list1"/>
    <dgm:cxn modelId="{9FE18F25-6C63-4CA7-944B-7C1134152123}" type="presParOf" srcId="{76ECD6B7-E433-4246-AB6A-5EFECDBDC8E0}" destId="{46B4D8E4-A3A5-48F7-91DA-19E98E97FC2E}" srcOrd="10" destOrd="0" presId="urn:microsoft.com/office/officeart/2005/8/layout/list1"/>
    <dgm:cxn modelId="{38C64D22-5FDD-4DD9-A677-A5220D952100}" type="presParOf" srcId="{76ECD6B7-E433-4246-AB6A-5EFECDBDC8E0}" destId="{84D3B630-D053-4B8D-B70D-E86BFDCD2AAE}" srcOrd="11" destOrd="0" presId="urn:microsoft.com/office/officeart/2005/8/layout/list1"/>
    <dgm:cxn modelId="{B3E5C9EE-14C7-49DB-B388-125E11BC3893}" type="presParOf" srcId="{76ECD6B7-E433-4246-AB6A-5EFECDBDC8E0}" destId="{07323C88-F3F0-4D79-A289-F0C454687573}" srcOrd="12" destOrd="0" presId="urn:microsoft.com/office/officeart/2005/8/layout/list1"/>
    <dgm:cxn modelId="{F3BBA73F-C32E-4D60-B1AD-5F380346EE5E}" type="presParOf" srcId="{07323C88-F3F0-4D79-A289-F0C454687573}" destId="{94898B0F-B721-4465-AE5C-AE4DAF3FE4E2}" srcOrd="0" destOrd="0" presId="urn:microsoft.com/office/officeart/2005/8/layout/list1"/>
    <dgm:cxn modelId="{63ECAA01-9888-45F3-8B49-D028A2A6F50F}" type="presParOf" srcId="{07323C88-F3F0-4D79-A289-F0C454687573}" destId="{B5FD2327-04A1-42FF-9E4D-F9444714E6CF}" srcOrd="1" destOrd="0" presId="urn:microsoft.com/office/officeart/2005/8/layout/list1"/>
    <dgm:cxn modelId="{A90D624D-B345-47E9-AE22-8F1B0CB20412}" type="presParOf" srcId="{76ECD6B7-E433-4246-AB6A-5EFECDBDC8E0}" destId="{4A5F2327-72E8-4B13-A8F9-A99BEBC8D579}" srcOrd="13" destOrd="0" presId="urn:microsoft.com/office/officeart/2005/8/layout/list1"/>
    <dgm:cxn modelId="{49292FB4-6D36-4D93-98EC-3464A0EF9B25}" type="presParOf" srcId="{76ECD6B7-E433-4246-AB6A-5EFECDBDC8E0}" destId="{5D3502FB-5D01-4A1F-9320-A43A678F9D11}" srcOrd="14" destOrd="0" presId="urn:microsoft.com/office/officeart/2005/8/layout/list1"/>
    <dgm:cxn modelId="{2A44088A-5ECB-4C4B-9FAE-EC341C8DB8B5}" type="presParOf" srcId="{76ECD6B7-E433-4246-AB6A-5EFECDBDC8E0}" destId="{DA8BC5A3-6832-4445-BFEA-67108527C34D}" srcOrd="15" destOrd="0" presId="urn:microsoft.com/office/officeart/2005/8/layout/list1"/>
    <dgm:cxn modelId="{8C0040B7-BE2B-429D-A1A3-BA2FF0620B78}" type="presParOf" srcId="{76ECD6B7-E433-4246-AB6A-5EFECDBDC8E0}" destId="{8E73CA91-6ADC-454A-B570-9164E74B88C6}" srcOrd="16" destOrd="0" presId="urn:microsoft.com/office/officeart/2005/8/layout/list1"/>
    <dgm:cxn modelId="{EBAFD9F1-31BC-4312-B435-D93E26845B75}" type="presParOf" srcId="{8E73CA91-6ADC-454A-B570-9164E74B88C6}" destId="{808DE675-D758-48C5-8808-06695AC07616}" srcOrd="0" destOrd="0" presId="urn:microsoft.com/office/officeart/2005/8/layout/list1"/>
    <dgm:cxn modelId="{194AC9C4-AE87-4A6E-88FF-65D93B0D34BD}" type="presParOf" srcId="{8E73CA91-6ADC-454A-B570-9164E74B88C6}" destId="{BCDA9B43-2838-4464-9373-F51A1A27C1A8}" srcOrd="1" destOrd="0" presId="urn:microsoft.com/office/officeart/2005/8/layout/list1"/>
    <dgm:cxn modelId="{7A3FA20D-CA5A-466D-817C-D9D1F24D683C}" type="presParOf" srcId="{76ECD6B7-E433-4246-AB6A-5EFECDBDC8E0}" destId="{CF91C728-77EB-4DBB-859B-0CAF2FAE5F58}" srcOrd="17" destOrd="0" presId="urn:microsoft.com/office/officeart/2005/8/layout/list1"/>
    <dgm:cxn modelId="{0F292FEE-AC4E-4F11-BB4E-2292AC0F3294}" type="presParOf" srcId="{76ECD6B7-E433-4246-AB6A-5EFECDBDC8E0}" destId="{4E3E6175-7EE7-47DC-9575-FDFCAF8D3AA5}" srcOrd="18" destOrd="0" presId="urn:microsoft.com/office/officeart/2005/8/layout/list1"/>
    <dgm:cxn modelId="{6D97A905-1469-465B-BC14-17EA2C98BFEF}" type="presParOf" srcId="{76ECD6B7-E433-4246-AB6A-5EFECDBDC8E0}" destId="{727BDC25-5162-458A-9580-5320E6B28062}" srcOrd="19" destOrd="0" presId="urn:microsoft.com/office/officeart/2005/8/layout/list1"/>
    <dgm:cxn modelId="{E17A4F66-4D9C-4D8A-80A1-E99EEBFB0195}" type="presParOf" srcId="{76ECD6B7-E433-4246-AB6A-5EFECDBDC8E0}" destId="{C49EDA0D-A823-4FFC-8276-EC1AEEA37A7C}" srcOrd="20" destOrd="0" presId="urn:microsoft.com/office/officeart/2005/8/layout/list1"/>
    <dgm:cxn modelId="{6614F962-FF58-4FBF-BB95-DE7D35C3D800}" type="presParOf" srcId="{C49EDA0D-A823-4FFC-8276-EC1AEEA37A7C}" destId="{D900D3E3-198E-45D6-B82C-DF32340DFEB2}" srcOrd="0" destOrd="0" presId="urn:microsoft.com/office/officeart/2005/8/layout/list1"/>
    <dgm:cxn modelId="{046D818D-BD3B-4EFA-97EE-FC033ABF2D5C}" type="presParOf" srcId="{C49EDA0D-A823-4FFC-8276-EC1AEEA37A7C}" destId="{3E99A44D-5C82-463E-870E-EF0F9E1C629A}" srcOrd="1" destOrd="0" presId="urn:microsoft.com/office/officeart/2005/8/layout/list1"/>
    <dgm:cxn modelId="{1F3CB539-B9D9-4338-A656-A802145DB2BA}" type="presParOf" srcId="{76ECD6B7-E433-4246-AB6A-5EFECDBDC8E0}" destId="{7CCD7E39-B88F-4C99-8E84-2089806AB1BB}" srcOrd="21" destOrd="0" presId="urn:microsoft.com/office/officeart/2005/8/layout/list1"/>
    <dgm:cxn modelId="{DA36CBDA-031C-47F9-83A7-8C147388DDDD}" type="presParOf" srcId="{76ECD6B7-E433-4246-AB6A-5EFECDBDC8E0}" destId="{57D6D779-1F2E-41FC-BE60-436594E02B22}" srcOrd="22" destOrd="0" presId="urn:microsoft.com/office/officeart/2005/8/layout/list1"/>
    <dgm:cxn modelId="{008BF138-3D15-4941-9C8E-0B59AA3A12B9}" type="presParOf" srcId="{76ECD6B7-E433-4246-AB6A-5EFECDBDC8E0}" destId="{FB520BB1-C649-4361-9E90-DF6A9911EE62}" srcOrd="23" destOrd="0" presId="urn:microsoft.com/office/officeart/2005/8/layout/list1"/>
    <dgm:cxn modelId="{762CB3FC-370D-4F67-9D2B-B1CED35104A0}" type="presParOf" srcId="{76ECD6B7-E433-4246-AB6A-5EFECDBDC8E0}" destId="{3CDAF684-3E9B-4CCC-9896-BE0CD4062916}" srcOrd="24" destOrd="0" presId="urn:microsoft.com/office/officeart/2005/8/layout/list1"/>
    <dgm:cxn modelId="{7A8F27E4-E14A-4D61-B8B5-78D47428E5A4}" type="presParOf" srcId="{3CDAF684-3E9B-4CCC-9896-BE0CD4062916}" destId="{EA8CF1E4-A113-437B-8AE6-AA772FAA764D}" srcOrd="0" destOrd="0" presId="urn:microsoft.com/office/officeart/2005/8/layout/list1"/>
    <dgm:cxn modelId="{52DEF406-C934-4FC6-884A-0077066853E9}" type="presParOf" srcId="{3CDAF684-3E9B-4CCC-9896-BE0CD4062916}" destId="{3762D3F6-6938-4BD6-9119-E18579E7B6C4}" srcOrd="1" destOrd="0" presId="urn:microsoft.com/office/officeart/2005/8/layout/list1"/>
    <dgm:cxn modelId="{131C12A0-9F13-457C-B27A-31FC4C905A40}" type="presParOf" srcId="{76ECD6B7-E433-4246-AB6A-5EFECDBDC8E0}" destId="{5C3912FA-0BF9-4108-BFD3-892F444506DC}" srcOrd="25" destOrd="0" presId="urn:microsoft.com/office/officeart/2005/8/layout/list1"/>
    <dgm:cxn modelId="{D6813D7B-DDA4-4FDF-89A9-657598305897}" type="presParOf" srcId="{76ECD6B7-E433-4246-AB6A-5EFECDBDC8E0}" destId="{69992F02-9B5A-49E1-B744-66E67D325203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BFF825-271B-45AD-B0A7-C150395E4730}" type="doc">
      <dgm:prSet loTypeId="urn:microsoft.com/office/officeart/2005/8/layout/default" loCatId="list" qsTypeId="urn:microsoft.com/office/officeart/2005/8/quickstyle/simple1" qsCatId="simple" csTypeId="urn:microsoft.com/office/officeart/2005/8/colors/accent3_5" csCatId="accent3"/>
      <dgm:spPr/>
      <dgm:t>
        <a:bodyPr/>
        <a:lstStyle/>
        <a:p>
          <a:endParaRPr lang="ru-RU"/>
        </a:p>
      </dgm:t>
    </dgm:pt>
    <dgm:pt modelId="{69DB8392-FDE5-4D79-AC97-5A3040B043B9}">
      <dgm:prSet/>
      <dgm:spPr/>
      <dgm:t>
        <a:bodyPr/>
        <a:lstStyle/>
        <a:p>
          <a:pPr rtl="0"/>
          <a:r>
            <a:rPr lang="ru-RU" b="1" smtClean="0"/>
            <a:t>Информационные системы</a:t>
          </a:r>
          <a:endParaRPr lang="ru-RU" b="1"/>
        </a:p>
      </dgm:t>
    </dgm:pt>
    <dgm:pt modelId="{EC54D923-9457-4BE4-9B38-DE2669607CAA}" type="parTrans" cxnId="{FCA13C83-364F-4C7A-BE06-3F91AFE820E8}">
      <dgm:prSet/>
      <dgm:spPr/>
      <dgm:t>
        <a:bodyPr/>
        <a:lstStyle/>
        <a:p>
          <a:endParaRPr lang="ru-RU"/>
        </a:p>
      </dgm:t>
    </dgm:pt>
    <dgm:pt modelId="{A0497918-035E-4134-B918-6B160C50DEBD}" type="sibTrans" cxnId="{FCA13C83-364F-4C7A-BE06-3F91AFE820E8}">
      <dgm:prSet/>
      <dgm:spPr/>
      <dgm:t>
        <a:bodyPr/>
        <a:lstStyle/>
        <a:p>
          <a:endParaRPr lang="ru-RU"/>
        </a:p>
      </dgm:t>
    </dgm:pt>
    <dgm:pt modelId="{7E1FED78-B697-4E75-B3B0-4082E84659B9}">
      <dgm:prSet/>
      <dgm:spPr/>
      <dgm:t>
        <a:bodyPr/>
        <a:lstStyle/>
        <a:p>
          <a:pPr rtl="0"/>
          <a:r>
            <a:rPr lang="ru-RU" b="1" smtClean="0"/>
            <a:t>Экономика и бухгалтерский учет</a:t>
          </a:r>
          <a:endParaRPr lang="ru-RU" b="1"/>
        </a:p>
      </dgm:t>
    </dgm:pt>
    <dgm:pt modelId="{CDDC8549-5E02-4CA9-9EBD-6650520A3BAE}" type="parTrans" cxnId="{2D76FED8-676E-45B4-8C21-EDE2943AF139}">
      <dgm:prSet/>
      <dgm:spPr/>
      <dgm:t>
        <a:bodyPr/>
        <a:lstStyle/>
        <a:p>
          <a:endParaRPr lang="ru-RU"/>
        </a:p>
      </dgm:t>
    </dgm:pt>
    <dgm:pt modelId="{3FF041B2-BC7A-4194-9E82-82765DDE88D2}" type="sibTrans" cxnId="{2D76FED8-676E-45B4-8C21-EDE2943AF139}">
      <dgm:prSet/>
      <dgm:spPr/>
      <dgm:t>
        <a:bodyPr/>
        <a:lstStyle/>
        <a:p>
          <a:endParaRPr lang="ru-RU"/>
        </a:p>
      </dgm:t>
    </dgm:pt>
    <dgm:pt modelId="{D4EF5B40-AE95-417C-93AD-1F9463F694B3}">
      <dgm:prSet/>
      <dgm:spPr/>
      <dgm:t>
        <a:bodyPr/>
        <a:lstStyle/>
        <a:p>
          <a:pPr rtl="0"/>
          <a:r>
            <a:rPr lang="ru-RU" b="1" smtClean="0"/>
            <a:t>Право и организация социального обеспечения</a:t>
          </a:r>
          <a:endParaRPr lang="ru-RU" b="1"/>
        </a:p>
      </dgm:t>
    </dgm:pt>
    <dgm:pt modelId="{FBC694F4-15F3-4DCE-BF0E-AE1A167D8F55}" type="parTrans" cxnId="{E4DA44A6-46D7-4F77-BAB7-245E660874FF}">
      <dgm:prSet/>
      <dgm:spPr/>
      <dgm:t>
        <a:bodyPr/>
        <a:lstStyle/>
        <a:p>
          <a:endParaRPr lang="ru-RU"/>
        </a:p>
      </dgm:t>
    </dgm:pt>
    <dgm:pt modelId="{A097C2BE-BC0C-4186-9998-9F1CB56E4427}" type="sibTrans" cxnId="{E4DA44A6-46D7-4F77-BAB7-245E660874FF}">
      <dgm:prSet/>
      <dgm:spPr/>
      <dgm:t>
        <a:bodyPr/>
        <a:lstStyle/>
        <a:p>
          <a:endParaRPr lang="ru-RU"/>
        </a:p>
      </dgm:t>
    </dgm:pt>
    <dgm:pt modelId="{56F2A321-F1B5-4FC8-B106-DE91AAC73EB8}">
      <dgm:prSet/>
      <dgm:spPr/>
      <dgm:t>
        <a:bodyPr/>
        <a:lstStyle/>
        <a:p>
          <a:pPr rtl="0"/>
          <a:r>
            <a:rPr lang="ru-RU" b="1" smtClean="0"/>
            <a:t>Технология продукции общественного питания</a:t>
          </a:r>
          <a:endParaRPr lang="ru-RU" b="1"/>
        </a:p>
      </dgm:t>
    </dgm:pt>
    <dgm:pt modelId="{A08F06B6-8D76-4496-843A-47EE70D3E5ED}" type="parTrans" cxnId="{52F52AF8-16A1-4278-8964-7E06AE1AACE4}">
      <dgm:prSet/>
      <dgm:spPr/>
      <dgm:t>
        <a:bodyPr/>
        <a:lstStyle/>
        <a:p>
          <a:endParaRPr lang="ru-RU"/>
        </a:p>
      </dgm:t>
    </dgm:pt>
    <dgm:pt modelId="{687EF6C4-ADD2-47A3-9CAE-F6B2F9C7CDC0}" type="sibTrans" cxnId="{52F52AF8-16A1-4278-8964-7E06AE1AACE4}">
      <dgm:prSet/>
      <dgm:spPr/>
      <dgm:t>
        <a:bodyPr/>
        <a:lstStyle/>
        <a:p>
          <a:endParaRPr lang="ru-RU"/>
        </a:p>
      </dgm:t>
    </dgm:pt>
    <dgm:pt modelId="{6645459B-BE25-4870-B7AB-C9B1A36FFAA3}">
      <dgm:prSet/>
      <dgm:spPr/>
      <dgm:t>
        <a:bodyPr/>
        <a:lstStyle/>
        <a:p>
          <a:pPr rtl="0"/>
          <a:r>
            <a:rPr lang="ru-RU" b="1" smtClean="0"/>
            <a:t>Реклама</a:t>
          </a:r>
          <a:endParaRPr lang="ru-RU" b="1"/>
        </a:p>
      </dgm:t>
    </dgm:pt>
    <dgm:pt modelId="{D11F689C-5007-40B6-B416-B71B65717528}" type="parTrans" cxnId="{0644DBAD-0E8F-4176-ABC8-86B3150D8BF5}">
      <dgm:prSet/>
      <dgm:spPr/>
      <dgm:t>
        <a:bodyPr/>
        <a:lstStyle/>
        <a:p>
          <a:endParaRPr lang="ru-RU"/>
        </a:p>
      </dgm:t>
    </dgm:pt>
    <dgm:pt modelId="{FDD5BC62-B7D9-428A-8B54-6049EA0516F1}" type="sibTrans" cxnId="{0644DBAD-0E8F-4176-ABC8-86B3150D8BF5}">
      <dgm:prSet/>
      <dgm:spPr/>
      <dgm:t>
        <a:bodyPr/>
        <a:lstStyle/>
        <a:p>
          <a:endParaRPr lang="ru-RU"/>
        </a:p>
      </dgm:t>
    </dgm:pt>
    <dgm:pt modelId="{55A88843-AC3D-44EB-A8CD-FF47372D7CC3}" type="pres">
      <dgm:prSet presAssocID="{FDBFF825-271B-45AD-B0A7-C150395E4730}" presName="diagram" presStyleCnt="0">
        <dgm:presLayoutVars>
          <dgm:dir/>
          <dgm:resizeHandles val="exact"/>
        </dgm:presLayoutVars>
      </dgm:prSet>
      <dgm:spPr/>
    </dgm:pt>
    <dgm:pt modelId="{C6431835-D064-4A3F-A8F8-01630207CA4C}" type="pres">
      <dgm:prSet presAssocID="{69DB8392-FDE5-4D79-AC97-5A3040B043B9}" presName="node" presStyleLbl="node1" presStyleIdx="0" presStyleCnt="5">
        <dgm:presLayoutVars>
          <dgm:bulletEnabled val="1"/>
        </dgm:presLayoutVars>
      </dgm:prSet>
      <dgm:spPr/>
    </dgm:pt>
    <dgm:pt modelId="{05A2CDE2-D514-4BCF-9286-05AE7C3BF150}" type="pres">
      <dgm:prSet presAssocID="{A0497918-035E-4134-B918-6B160C50DEBD}" presName="sibTrans" presStyleCnt="0"/>
      <dgm:spPr/>
    </dgm:pt>
    <dgm:pt modelId="{2D822E6B-710F-406D-A0B9-EE026C5C1472}" type="pres">
      <dgm:prSet presAssocID="{7E1FED78-B697-4E75-B3B0-4082E84659B9}" presName="node" presStyleLbl="node1" presStyleIdx="1" presStyleCnt="5">
        <dgm:presLayoutVars>
          <dgm:bulletEnabled val="1"/>
        </dgm:presLayoutVars>
      </dgm:prSet>
      <dgm:spPr/>
    </dgm:pt>
    <dgm:pt modelId="{FBE462AC-19ED-4242-8750-E91F56D08277}" type="pres">
      <dgm:prSet presAssocID="{3FF041B2-BC7A-4194-9E82-82765DDE88D2}" presName="sibTrans" presStyleCnt="0"/>
      <dgm:spPr/>
    </dgm:pt>
    <dgm:pt modelId="{3C8A356D-9E2F-49D9-BAB7-E1E5E7F6E54D}" type="pres">
      <dgm:prSet presAssocID="{D4EF5B40-AE95-417C-93AD-1F9463F694B3}" presName="node" presStyleLbl="node1" presStyleIdx="2" presStyleCnt="5">
        <dgm:presLayoutVars>
          <dgm:bulletEnabled val="1"/>
        </dgm:presLayoutVars>
      </dgm:prSet>
      <dgm:spPr/>
    </dgm:pt>
    <dgm:pt modelId="{BCC9DC0B-D89B-4EA8-8DD3-861EE99C5C87}" type="pres">
      <dgm:prSet presAssocID="{A097C2BE-BC0C-4186-9998-9F1CB56E4427}" presName="sibTrans" presStyleCnt="0"/>
      <dgm:spPr/>
    </dgm:pt>
    <dgm:pt modelId="{EBFA2033-7EB7-4E0A-9AB1-969CEC1AA9E2}" type="pres">
      <dgm:prSet presAssocID="{56F2A321-F1B5-4FC8-B106-DE91AAC73EB8}" presName="node" presStyleLbl="node1" presStyleIdx="3" presStyleCnt="5">
        <dgm:presLayoutVars>
          <dgm:bulletEnabled val="1"/>
        </dgm:presLayoutVars>
      </dgm:prSet>
      <dgm:spPr/>
    </dgm:pt>
    <dgm:pt modelId="{274EAB62-40F5-4C77-8BCA-97E644A56DA8}" type="pres">
      <dgm:prSet presAssocID="{687EF6C4-ADD2-47A3-9CAE-F6B2F9C7CDC0}" presName="sibTrans" presStyleCnt="0"/>
      <dgm:spPr/>
    </dgm:pt>
    <dgm:pt modelId="{FF98E4BA-725B-4B2D-8C56-8091B0A80E54}" type="pres">
      <dgm:prSet presAssocID="{6645459B-BE25-4870-B7AB-C9B1A36FFAA3}" presName="node" presStyleLbl="node1" presStyleIdx="4" presStyleCnt="5">
        <dgm:presLayoutVars>
          <dgm:bulletEnabled val="1"/>
        </dgm:presLayoutVars>
      </dgm:prSet>
      <dgm:spPr/>
    </dgm:pt>
  </dgm:ptLst>
  <dgm:cxnLst>
    <dgm:cxn modelId="{52F52AF8-16A1-4278-8964-7E06AE1AACE4}" srcId="{FDBFF825-271B-45AD-B0A7-C150395E4730}" destId="{56F2A321-F1B5-4FC8-B106-DE91AAC73EB8}" srcOrd="3" destOrd="0" parTransId="{A08F06B6-8D76-4496-843A-47EE70D3E5ED}" sibTransId="{687EF6C4-ADD2-47A3-9CAE-F6B2F9C7CDC0}"/>
    <dgm:cxn modelId="{CC834A4D-EC0F-4401-B19E-44365FF86CB3}" type="presOf" srcId="{6645459B-BE25-4870-B7AB-C9B1A36FFAA3}" destId="{FF98E4BA-725B-4B2D-8C56-8091B0A80E54}" srcOrd="0" destOrd="0" presId="urn:microsoft.com/office/officeart/2005/8/layout/default"/>
    <dgm:cxn modelId="{FCA13C83-364F-4C7A-BE06-3F91AFE820E8}" srcId="{FDBFF825-271B-45AD-B0A7-C150395E4730}" destId="{69DB8392-FDE5-4D79-AC97-5A3040B043B9}" srcOrd="0" destOrd="0" parTransId="{EC54D923-9457-4BE4-9B38-DE2669607CAA}" sibTransId="{A0497918-035E-4134-B918-6B160C50DEBD}"/>
    <dgm:cxn modelId="{989467E4-F6C2-40BB-B76E-9C94AA891143}" type="presOf" srcId="{FDBFF825-271B-45AD-B0A7-C150395E4730}" destId="{55A88843-AC3D-44EB-A8CD-FF47372D7CC3}" srcOrd="0" destOrd="0" presId="urn:microsoft.com/office/officeart/2005/8/layout/default"/>
    <dgm:cxn modelId="{FC53AA4F-7399-4848-BF52-756170271427}" type="presOf" srcId="{7E1FED78-B697-4E75-B3B0-4082E84659B9}" destId="{2D822E6B-710F-406D-A0B9-EE026C5C1472}" srcOrd="0" destOrd="0" presId="urn:microsoft.com/office/officeart/2005/8/layout/default"/>
    <dgm:cxn modelId="{2D76FED8-676E-45B4-8C21-EDE2943AF139}" srcId="{FDBFF825-271B-45AD-B0A7-C150395E4730}" destId="{7E1FED78-B697-4E75-B3B0-4082E84659B9}" srcOrd="1" destOrd="0" parTransId="{CDDC8549-5E02-4CA9-9EBD-6650520A3BAE}" sibTransId="{3FF041B2-BC7A-4194-9E82-82765DDE88D2}"/>
    <dgm:cxn modelId="{0644DBAD-0E8F-4176-ABC8-86B3150D8BF5}" srcId="{FDBFF825-271B-45AD-B0A7-C150395E4730}" destId="{6645459B-BE25-4870-B7AB-C9B1A36FFAA3}" srcOrd="4" destOrd="0" parTransId="{D11F689C-5007-40B6-B416-B71B65717528}" sibTransId="{FDD5BC62-B7D9-428A-8B54-6049EA0516F1}"/>
    <dgm:cxn modelId="{23E2796E-3694-4AB3-886A-6BC87DDEC42D}" type="presOf" srcId="{69DB8392-FDE5-4D79-AC97-5A3040B043B9}" destId="{C6431835-D064-4A3F-A8F8-01630207CA4C}" srcOrd="0" destOrd="0" presId="urn:microsoft.com/office/officeart/2005/8/layout/default"/>
    <dgm:cxn modelId="{CDBF2E43-C419-4B57-9EBF-4C4D272F94D3}" type="presOf" srcId="{D4EF5B40-AE95-417C-93AD-1F9463F694B3}" destId="{3C8A356D-9E2F-49D9-BAB7-E1E5E7F6E54D}" srcOrd="0" destOrd="0" presId="urn:microsoft.com/office/officeart/2005/8/layout/default"/>
    <dgm:cxn modelId="{E4DA44A6-46D7-4F77-BAB7-245E660874FF}" srcId="{FDBFF825-271B-45AD-B0A7-C150395E4730}" destId="{D4EF5B40-AE95-417C-93AD-1F9463F694B3}" srcOrd="2" destOrd="0" parTransId="{FBC694F4-15F3-4DCE-BF0E-AE1A167D8F55}" sibTransId="{A097C2BE-BC0C-4186-9998-9F1CB56E4427}"/>
    <dgm:cxn modelId="{5AC96211-475E-4BDC-BBE6-E4C69A5DAF41}" type="presOf" srcId="{56F2A321-F1B5-4FC8-B106-DE91AAC73EB8}" destId="{EBFA2033-7EB7-4E0A-9AB1-969CEC1AA9E2}" srcOrd="0" destOrd="0" presId="urn:microsoft.com/office/officeart/2005/8/layout/default"/>
    <dgm:cxn modelId="{FCF04B6B-FADA-4210-BCFA-35ADB3E16089}" type="presParOf" srcId="{55A88843-AC3D-44EB-A8CD-FF47372D7CC3}" destId="{C6431835-D064-4A3F-A8F8-01630207CA4C}" srcOrd="0" destOrd="0" presId="urn:microsoft.com/office/officeart/2005/8/layout/default"/>
    <dgm:cxn modelId="{4504077B-2226-4AC4-978D-13C2AD3A5D71}" type="presParOf" srcId="{55A88843-AC3D-44EB-A8CD-FF47372D7CC3}" destId="{05A2CDE2-D514-4BCF-9286-05AE7C3BF150}" srcOrd="1" destOrd="0" presId="urn:microsoft.com/office/officeart/2005/8/layout/default"/>
    <dgm:cxn modelId="{29B119AB-E4A4-4EF0-9F9D-8F5D7A65E5BA}" type="presParOf" srcId="{55A88843-AC3D-44EB-A8CD-FF47372D7CC3}" destId="{2D822E6B-710F-406D-A0B9-EE026C5C1472}" srcOrd="2" destOrd="0" presId="urn:microsoft.com/office/officeart/2005/8/layout/default"/>
    <dgm:cxn modelId="{ED8D3AA4-A723-4C76-90F3-035750159000}" type="presParOf" srcId="{55A88843-AC3D-44EB-A8CD-FF47372D7CC3}" destId="{FBE462AC-19ED-4242-8750-E91F56D08277}" srcOrd="3" destOrd="0" presId="urn:microsoft.com/office/officeart/2005/8/layout/default"/>
    <dgm:cxn modelId="{98DC779E-A2AB-4485-B21D-AA4A3CF3C8A0}" type="presParOf" srcId="{55A88843-AC3D-44EB-A8CD-FF47372D7CC3}" destId="{3C8A356D-9E2F-49D9-BAB7-E1E5E7F6E54D}" srcOrd="4" destOrd="0" presId="urn:microsoft.com/office/officeart/2005/8/layout/default"/>
    <dgm:cxn modelId="{96076E72-6AEF-457F-A31D-60ED9AA0D9EB}" type="presParOf" srcId="{55A88843-AC3D-44EB-A8CD-FF47372D7CC3}" destId="{BCC9DC0B-D89B-4EA8-8DD3-861EE99C5C87}" srcOrd="5" destOrd="0" presId="urn:microsoft.com/office/officeart/2005/8/layout/default"/>
    <dgm:cxn modelId="{427C453E-5053-4017-8646-1CADC2B1B007}" type="presParOf" srcId="{55A88843-AC3D-44EB-A8CD-FF47372D7CC3}" destId="{EBFA2033-7EB7-4E0A-9AB1-969CEC1AA9E2}" srcOrd="6" destOrd="0" presId="urn:microsoft.com/office/officeart/2005/8/layout/default"/>
    <dgm:cxn modelId="{BB5510C8-D3B1-4941-AA92-7984B4138FD7}" type="presParOf" srcId="{55A88843-AC3D-44EB-A8CD-FF47372D7CC3}" destId="{274EAB62-40F5-4C77-8BCA-97E644A56DA8}" srcOrd="7" destOrd="0" presId="urn:microsoft.com/office/officeart/2005/8/layout/default"/>
    <dgm:cxn modelId="{C703EF28-04D1-4D9E-BE8C-B916428D3A6B}" type="presParOf" srcId="{55A88843-AC3D-44EB-A8CD-FF47372D7CC3}" destId="{FF98E4BA-725B-4B2D-8C56-8091B0A80E5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0EE9425-4DC2-4FF5-A76F-2DBEA075DF1B}" type="doc">
      <dgm:prSet loTypeId="urn:microsoft.com/office/officeart/2005/8/layout/hList1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90CA17D5-8B22-48AD-882C-5FC68869629B}">
      <dgm:prSet/>
      <dgm:spPr/>
      <dgm:t>
        <a:bodyPr/>
        <a:lstStyle/>
        <a:p>
          <a:pPr rtl="0"/>
          <a:r>
            <a:rPr lang="ru-RU" b="1" dirty="0" smtClean="0"/>
            <a:t>Подготовка квалифицированных рабочих, служащих</a:t>
          </a:r>
          <a:endParaRPr lang="ru-RU" dirty="0"/>
        </a:p>
      </dgm:t>
    </dgm:pt>
    <dgm:pt modelId="{2A25610C-B131-4D30-8A72-F55CC91179C8}" type="parTrans" cxnId="{E5B6AD93-9FC7-4E91-B80D-C8237A64E347}">
      <dgm:prSet/>
      <dgm:spPr/>
      <dgm:t>
        <a:bodyPr/>
        <a:lstStyle/>
        <a:p>
          <a:endParaRPr lang="ru-RU"/>
        </a:p>
      </dgm:t>
    </dgm:pt>
    <dgm:pt modelId="{B01B5574-C33D-47B7-9B81-770B9DC2CD51}" type="sibTrans" cxnId="{E5B6AD93-9FC7-4E91-B80D-C8237A64E347}">
      <dgm:prSet/>
      <dgm:spPr/>
      <dgm:t>
        <a:bodyPr/>
        <a:lstStyle/>
        <a:p>
          <a:endParaRPr lang="ru-RU"/>
        </a:p>
      </dgm:t>
    </dgm:pt>
    <dgm:pt modelId="{FAE81DB9-196A-400F-9587-2A6BC3A445C1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Подготовка специалистов среднего звена (Очная форма обучения)</a:t>
          </a:r>
          <a:endParaRPr lang="ru-RU" dirty="0" smtClean="0"/>
        </a:p>
        <a:p>
          <a:pPr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6FCCFBDD-3CB4-4FD8-9570-864A4845CB32}" type="parTrans" cxnId="{18F79973-56F6-419B-8AC9-A43E68CDD33B}">
      <dgm:prSet/>
      <dgm:spPr/>
      <dgm:t>
        <a:bodyPr/>
        <a:lstStyle/>
        <a:p>
          <a:endParaRPr lang="ru-RU"/>
        </a:p>
      </dgm:t>
    </dgm:pt>
    <dgm:pt modelId="{D66ADD0A-E384-48AA-BC3A-B469956DD407}" type="sibTrans" cxnId="{18F79973-56F6-419B-8AC9-A43E68CDD33B}">
      <dgm:prSet/>
      <dgm:spPr/>
      <dgm:t>
        <a:bodyPr/>
        <a:lstStyle/>
        <a:p>
          <a:endParaRPr lang="ru-RU"/>
        </a:p>
      </dgm:t>
    </dgm:pt>
    <dgm:pt modelId="{431BA830-EA92-4FDB-A427-D07CA9D6E2B6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Технология продукции общественного питания</a:t>
          </a:r>
          <a:endParaRPr lang="ru-RU" dirty="0"/>
        </a:p>
      </dgm:t>
    </dgm:pt>
    <dgm:pt modelId="{8C0E46E5-EED8-48DC-82DF-47C568076E81}" type="parTrans" cxnId="{419892F5-9CF1-4747-ABA2-33AD9F72CCC5}">
      <dgm:prSet/>
      <dgm:spPr/>
      <dgm:t>
        <a:bodyPr/>
        <a:lstStyle/>
        <a:p>
          <a:endParaRPr lang="ru-RU"/>
        </a:p>
      </dgm:t>
    </dgm:pt>
    <dgm:pt modelId="{95FC6D0C-5B58-4ADC-8D2F-9D6EBFDD65CA}" type="sibTrans" cxnId="{419892F5-9CF1-4747-ABA2-33AD9F72CCC5}">
      <dgm:prSet/>
      <dgm:spPr/>
      <dgm:t>
        <a:bodyPr/>
        <a:lstStyle/>
        <a:p>
          <a:endParaRPr lang="ru-RU"/>
        </a:p>
      </dgm:t>
    </dgm:pt>
    <dgm:pt modelId="{B4E9F64B-3EAC-4721-946C-39E0C84D9E1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Подготовка специалистов среднего звена (Заочная форма обучения)</a:t>
          </a:r>
          <a:endParaRPr lang="ru-RU" dirty="0" smtClean="0"/>
        </a:p>
        <a:p>
          <a:pPr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79404AD2-4F2D-4F69-9B70-C102DD27FA24}" type="parTrans" cxnId="{C0C449C5-9B4E-480B-8A77-623327382A40}">
      <dgm:prSet/>
      <dgm:spPr/>
      <dgm:t>
        <a:bodyPr/>
        <a:lstStyle/>
        <a:p>
          <a:endParaRPr lang="ru-RU"/>
        </a:p>
      </dgm:t>
    </dgm:pt>
    <dgm:pt modelId="{9E4E3A37-0390-4099-99C1-EE17D641BB76}" type="sibTrans" cxnId="{C0C449C5-9B4E-480B-8A77-623327382A40}">
      <dgm:prSet/>
      <dgm:spPr/>
      <dgm:t>
        <a:bodyPr/>
        <a:lstStyle/>
        <a:p>
          <a:endParaRPr lang="ru-RU"/>
        </a:p>
      </dgm:t>
    </dgm:pt>
    <dgm:pt modelId="{1B3D5168-2F16-432A-95FD-6DDFC43AB3B5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Технология продукции общественного питания</a:t>
          </a:r>
          <a:endParaRPr lang="ru-RU" dirty="0"/>
        </a:p>
      </dgm:t>
    </dgm:pt>
    <dgm:pt modelId="{57FA9E30-932C-4D02-97A6-32CECEE6F9F9}" type="parTrans" cxnId="{7208B66D-8169-49AB-A05B-3F87286DFAAA}">
      <dgm:prSet/>
      <dgm:spPr/>
      <dgm:t>
        <a:bodyPr/>
        <a:lstStyle/>
        <a:p>
          <a:endParaRPr lang="ru-RU"/>
        </a:p>
      </dgm:t>
    </dgm:pt>
    <dgm:pt modelId="{8D9BB53F-8888-4270-866B-5DD27BDFB935}" type="sibTrans" cxnId="{7208B66D-8169-49AB-A05B-3F87286DFAAA}">
      <dgm:prSet/>
      <dgm:spPr/>
      <dgm:t>
        <a:bodyPr/>
        <a:lstStyle/>
        <a:p>
          <a:endParaRPr lang="ru-RU"/>
        </a:p>
      </dgm:t>
    </dgm:pt>
    <dgm:pt modelId="{544A0EFA-A9B3-4F9F-AF66-C4037A46FCE5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Повар, кондитер</a:t>
          </a:r>
          <a:endParaRPr lang="ru-RU" dirty="0"/>
        </a:p>
      </dgm:t>
    </dgm:pt>
    <dgm:pt modelId="{64810FF1-EAC1-4BA6-AF5E-B3CC88C0EF94}" type="parTrans" cxnId="{F913D77F-0A9D-4F72-BFD4-76690F277EE6}">
      <dgm:prSet/>
      <dgm:spPr/>
      <dgm:t>
        <a:bodyPr/>
        <a:lstStyle/>
        <a:p>
          <a:endParaRPr lang="ru-RU"/>
        </a:p>
      </dgm:t>
    </dgm:pt>
    <dgm:pt modelId="{F68CCB36-AD36-4150-B9CF-0FDC0AB9DEEA}" type="sibTrans" cxnId="{F913D77F-0A9D-4F72-BFD4-76690F277EE6}">
      <dgm:prSet/>
      <dgm:spPr/>
      <dgm:t>
        <a:bodyPr/>
        <a:lstStyle/>
        <a:p>
          <a:endParaRPr lang="ru-RU"/>
        </a:p>
      </dgm:t>
    </dgm:pt>
    <dgm:pt modelId="{3390344C-7569-4AC0-BFC2-6F100533AC9B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Повар, кондитер</a:t>
          </a:r>
          <a:endParaRPr lang="ru-RU" dirty="0"/>
        </a:p>
      </dgm:t>
    </dgm:pt>
    <dgm:pt modelId="{FF377457-91ED-4045-A80E-23BB985C012C}" type="parTrans" cxnId="{87396CFB-D7E9-404A-9D81-D52E3EBB3586}">
      <dgm:prSet/>
      <dgm:spPr/>
      <dgm:t>
        <a:bodyPr/>
        <a:lstStyle/>
        <a:p>
          <a:endParaRPr lang="ru-RU"/>
        </a:p>
      </dgm:t>
    </dgm:pt>
    <dgm:pt modelId="{6FCA6431-8D23-4FFD-8B91-6660812587C5}" type="sibTrans" cxnId="{87396CFB-D7E9-404A-9D81-D52E3EBB3586}">
      <dgm:prSet/>
      <dgm:spPr/>
      <dgm:t>
        <a:bodyPr/>
        <a:lstStyle/>
        <a:p>
          <a:endParaRPr lang="ru-RU"/>
        </a:p>
      </dgm:t>
    </dgm:pt>
    <dgm:pt modelId="{33DFA793-AA74-42D9-888D-325F07BF66AB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Продавец, контролер-кассир</a:t>
          </a:r>
        </a:p>
        <a:p>
          <a:pPr marL="57150" indent="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A6C231DC-8ACC-434F-BCD4-5BA2C0F21639}" type="parTrans" cxnId="{A4D78BF0-CD18-4CD2-8C18-BACAB450A7E5}">
      <dgm:prSet/>
      <dgm:spPr/>
      <dgm:t>
        <a:bodyPr/>
        <a:lstStyle/>
        <a:p>
          <a:endParaRPr lang="ru-RU"/>
        </a:p>
      </dgm:t>
    </dgm:pt>
    <dgm:pt modelId="{28C3B29F-907F-43D1-9FF5-0AA868DAA9BE}" type="sibTrans" cxnId="{A4D78BF0-CD18-4CD2-8C18-BACAB450A7E5}">
      <dgm:prSet/>
      <dgm:spPr/>
      <dgm:t>
        <a:bodyPr/>
        <a:lstStyle/>
        <a:p>
          <a:endParaRPr lang="ru-RU"/>
        </a:p>
      </dgm:t>
    </dgm:pt>
    <dgm:pt modelId="{4CD959F3-2956-4598-8958-C17841881504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Товароведение и экспертиза качества потребительских товаров</a:t>
          </a:r>
          <a:endParaRPr lang="ru-RU" dirty="0"/>
        </a:p>
      </dgm:t>
    </dgm:pt>
    <dgm:pt modelId="{40F7EF68-4EF9-4ABA-A4F6-A6E63C28B7F1}" type="parTrans" cxnId="{CA23BEC3-8F14-4C00-B0EF-AE6A0D6D1669}">
      <dgm:prSet/>
      <dgm:spPr/>
      <dgm:t>
        <a:bodyPr/>
        <a:lstStyle/>
        <a:p>
          <a:endParaRPr lang="ru-RU"/>
        </a:p>
      </dgm:t>
    </dgm:pt>
    <dgm:pt modelId="{087767D4-5260-4F26-9571-64BD631215BB}" type="sibTrans" cxnId="{CA23BEC3-8F14-4C00-B0EF-AE6A0D6D1669}">
      <dgm:prSet/>
      <dgm:spPr/>
      <dgm:t>
        <a:bodyPr/>
        <a:lstStyle/>
        <a:p>
          <a:endParaRPr lang="ru-RU"/>
        </a:p>
      </dgm:t>
    </dgm:pt>
    <dgm:pt modelId="{6ABA3CD0-8B3B-4F1D-A67F-D285C19A4393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Коммерция (по отраслям)</a:t>
          </a:r>
          <a:endParaRPr lang="ru-RU" dirty="0"/>
        </a:p>
      </dgm:t>
    </dgm:pt>
    <dgm:pt modelId="{68CC7199-34F5-4A1B-A9B6-9D4BA4244F88}" type="parTrans" cxnId="{FDB22F08-953D-4574-B7EA-26A45BF60216}">
      <dgm:prSet/>
      <dgm:spPr/>
      <dgm:t>
        <a:bodyPr/>
        <a:lstStyle/>
        <a:p>
          <a:endParaRPr lang="ru-RU"/>
        </a:p>
      </dgm:t>
    </dgm:pt>
    <dgm:pt modelId="{C5E16069-B17D-4122-820C-D83F4FC308AF}" type="sibTrans" cxnId="{FDB22F08-953D-4574-B7EA-26A45BF60216}">
      <dgm:prSet/>
      <dgm:spPr/>
      <dgm:t>
        <a:bodyPr/>
        <a:lstStyle/>
        <a:p>
          <a:endParaRPr lang="ru-RU"/>
        </a:p>
      </dgm:t>
    </dgm:pt>
    <dgm:pt modelId="{1331A279-60B0-4C9B-8E5A-B08A9D3AFD60}">
      <dgm:prSet/>
      <dgm:spPr/>
      <dgm:t>
        <a:bodyPr/>
        <a:lstStyle/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Поварское и кондитерское дело</a:t>
          </a:r>
        </a:p>
        <a:p>
          <a:pPr marL="57150" indent="0" algn="l" defTabSz="266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F12C196C-EBEF-4A29-9030-42F93F9316E1}" type="parTrans" cxnId="{42A66F13-764C-4967-A95C-6AE6DAB0C979}">
      <dgm:prSet/>
      <dgm:spPr/>
      <dgm:t>
        <a:bodyPr/>
        <a:lstStyle/>
        <a:p>
          <a:endParaRPr lang="ru-RU"/>
        </a:p>
      </dgm:t>
    </dgm:pt>
    <dgm:pt modelId="{748B0403-5475-4DED-B949-414A490211B7}" type="sibTrans" cxnId="{42A66F13-764C-4967-A95C-6AE6DAB0C979}">
      <dgm:prSet/>
      <dgm:spPr/>
      <dgm:t>
        <a:bodyPr/>
        <a:lstStyle/>
        <a:p>
          <a:endParaRPr lang="ru-RU"/>
        </a:p>
      </dgm:t>
    </dgm:pt>
    <dgm:pt modelId="{02DE67FE-D038-4C38-8A99-4FCFDE275023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Товароведение и экспертиза качества потребительских товаров</a:t>
          </a:r>
        </a:p>
        <a:p>
          <a:pPr marL="57150" indent="0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243CAA62-DEB0-44E1-8A14-4C7472545751}" type="parTrans" cxnId="{3D30DAA7-4F00-40F1-A834-A906785F961D}">
      <dgm:prSet/>
      <dgm:spPr/>
      <dgm:t>
        <a:bodyPr/>
        <a:lstStyle/>
        <a:p>
          <a:endParaRPr lang="ru-RU"/>
        </a:p>
      </dgm:t>
    </dgm:pt>
    <dgm:pt modelId="{F143D722-27E2-42FB-8403-C48FCBDF60DE}" type="sibTrans" cxnId="{3D30DAA7-4F00-40F1-A834-A906785F961D}">
      <dgm:prSet/>
      <dgm:spPr/>
      <dgm:t>
        <a:bodyPr/>
        <a:lstStyle/>
        <a:p>
          <a:endParaRPr lang="ru-RU"/>
        </a:p>
      </dgm:t>
    </dgm:pt>
    <dgm:pt modelId="{5FEBE12A-3023-4698-AF99-1549B913207A}" type="pres">
      <dgm:prSet presAssocID="{F0EE9425-4DC2-4FF5-A76F-2DBEA075DF1B}" presName="Name0" presStyleCnt="0">
        <dgm:presLayoutVars>
          <dgm:dir/>
          <dgm:animLvl val="lvl"/>
          <dgm:resizeHandles val="exact"/>
        </dgm:presLayoutVars>
      </dgm:prSet>
      <dgm:spPr/>
    </dgm:pt>
    <dgm:pt modelId="{0031E19E-6971-42BD-8AC6-CD0C4207BABE}" type="pres">
      <dgm:prSet presAssocID="{90CA17D5-8B22-48AD-882C-5FC68869629B}" presName="composite" presStyleCnt="0"/>
      <dgm:spPr/>
    </dgm:pt>
    <dgm:pt modelId="{26480E24-841B-42ED-A965-0CDFE58EAE8C}" type="pres">
      <dgm:prSet presAssocID="{90CA17D5-8B22-48AD-882C-5FC68869629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6C0FD1D-6F79-44F9-80C0-ABA14935F7F8}" type="pres">
      <dgm:prSet presAssocID="{90CA17D5-8B22-48AD-882C-5FC68869629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75281-1321-4F59-BA57-1541C39F5363}" type="pres">
      <dgm:prSet presAssocID="{B01B5574-C33D-47B7-9B81-770B9DC2CD51}" presName="space" presStyleCnt="0"/>
      <dgm:spPr/>
    </dgm:pt>
    <dgm:pt modelId="{F7794B73-D674-420E-B57D-BB31207D0595}" type="pres">
      <dgm:prSet presAssocID="{FAE81DB9-196A-400F-9587-2A6BC3A445C1}" presName="composite" presStyleCnt="0"/>
      <dgm:spPr/>
    </dgm:pt>
    <dgm:pt modelId="{4C85B946-A755-4D81-9730-EDF208B4B2F2}" type="pres">
      <dgm:prSet presAssocID="{FAE81DB9-196A-400F-9587-2A6BC3A445C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81CD46F-B0DC-4990-8188-7F7343BE7B75}" type="pres">
      <dgm:prSet presAssocID="{FAE81DB9-196A-400F-9587-2A6BC3A445C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570F1-B7A7-4946-BBA1-E5CD79A3BC8A}" type="pres">
      <dgm:prSet presAssocID="{D66ADD0A-E384-48AA-BC3A-B469956DD407}" presName="space" presStyleCnt="0"/>
      <dgm:spPr/>
    </dgm:pt>
    <dgm:pt modelId="{B1167F3D-A3C7-4426-8528-9BD5D564500B}" type="pres">
      <dgm:prSet presAssocID="{B4E9F64B-3EAC-4721-946C-39E0C84D9E1E}" presName="composite" presStyleCnt="0"/>
      <dgm:spPr/>
    </dgm:pt>
    <dgm:pt modelId="{A57ADF88-0738-4547-B2F3-DB20485B245E}" type="pres">
      <dgm:prSet presAssocID="{B4E9F64B-3EAC-4721-946C-39E0C84D9E1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CFC6126-F052-4C70-80CA-5394096F0ACE}" type="pres">
      <dgm:prSet presAssocID="{B4E9F64B-3EAC-4721-946C-39E0C84D9E1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A87261-A8D1-4591-B315-F491815D4980}" type="presOf" srcId="{1B3D5168-2F16-432A-95FD-6DDFC43AB3B5}" destId="{9CFC6126-F052-4C70-80CA-5394096F0ACE}" srcOrd="0" destOrd="0" presId="urn:microsoft.com/office/officeart/2005/8/layout/hList1"/>
    <dgm:cxn modelId="{3A653A0D-2173-459C-9689-0CA4E0B959C2}" type="presOf" srcId="{B4E9F64B-3EAC-4721-946C-39E0C84D9E1E}" destId="{A57ADF88-0738-4547-B2F3-DB20485B245E}" srcOrd="0" destOrd="0" presId="urn:microsoft.com/office/officeart/2005/8/layout/hList1"/>
    <dgm:cxn modelId="{A4D78BF0-CD18-4CD2-8C18-BACAB450A7E5}" srcId="{90CA17D5-8B22-48AD-882C-5FC68869629B}" destId="{33DFA793-AA74-42D9-888D-325F07BF66AB}" srcOrd="2" destOrd="0" parTransId="{A6C231DC-8ACC-434F-BCD4-5BA2C0F21639}" sibTransId="{28C3B29F-907F-43D1-9FF5-0AA868DAA9BE}"/>
    <dgm:cxn modelId="{602E7ED8-BD88-4F8F-8000-5227ED333C72}" type="presOf" srcId="{431BA830-EA92-4FDB-A427-D07CA9D6E2B6}" destId="{781CD46F-B0DC-4990-8188-7F7343BE7B75}" srcOrd="0" destOrd="0" presId="urn:microsoft.com/office/officeart/2005/8/layout/hList1"/>
    <dgm:cxn modelId="{9D656FA7-63FA-4EDE-A125-74B3C6538A65}" type="presOf" srcId="{3390344C-7569-4AC0-BFC2-6F100533AC9B}" destId="{B6C0FD1D-6F79-44F9-80C0-ABA14935F7F8}" srcOrd="0" destOrd="1" presId="urn:microsoft.com/office/officeart/2005/8/layout/hList1"/>
    <dgm:cxn modelId="{3D30DAA7-4F00-40F1-A834-A906785F961D}" srcId="{B4E9F64B-3EAC-4721-946C-39E0C84D9E1E}" destId="{02DE67FE-D038-4C38-8A99-4FCFDE275023}" srcOrd="1" destOrd="0" parTransId="{243CAA62-DEB0-44E1-8A14-4C7472545751}" sibTransId="{F143D722-27E2-42FB-8403-C48FCBDF60DE}"/>
    <dgm:cxn modelId="{AB0754B0-A8EB-4E96-A28D-ABF53D499202}" type="presOf" srcId="{4CD959F3-2956-4598-8958-C17841881504}" destId="{781CD46F-B0DC-4990-8188-7F7343BE7B75}" srcOrd="0" destOrd="1" presId="urn:microsoft.com/office/officeart/2005/8/layout/hList1"/>
    <dgm:cxn modelId="{87396CFB-D7E9-404A-9D81-D52E3EBB3586}" srcId="{90CA17D5-8B22-48AD-882C-5FC68869629B}" destId="{3390344C-7569-4AC0-BFC2-6F100533AC9B}" srcOrd="1" destOrd="0" parTransId="{FF377457-91ED-4045-A80E-23BB985C012C}" sibTransId="{6FCA6431-8D23-4FFD-8B91-6660812587C5}"/>
    <dgm:cxn modelId="{7208B66D-8169-49AB-A05B-3F87286DFAAA}" srcId="{B4E9F64B-3EAC-4721-946C-39E0C84D9E1E}" destId="{1B3D5168-2F16-432A-95FD-6DDFC43AB3B5}" srcOrd="0" destOrd="0" parTransId="{57FA9E30-932C-4D02-97A6-32CECEE6F9F9}" sibTransId="{8D9BB53F-8888-4270-866B-5DD27BDFB935}"/>
    <dgm:cxn modelId="{8287A8B6-D18C-4ACE-8065-C61DB55194F2}" type="presOf" srcId="{1331A279-60B0-4C9B-8E5A-B08A9D3AFD60}" destId="{781CD46F-B0DC-4990-8188-7F7343BE7B75}" srcOrd="0" destOrd="3" presId="urn:microsoft.com/office/officeart/2005/8/layout/hList1"/>
    <dgm:cxn modelId="{FF2877DA-E353-417E-BF5E-3D11D3EEA3DA}" type="presOf" srcId="{F0EE9425-4DC2-4FF5-A76F-2DBEA075DF1B}" destId="{5FEBE12A-3023-4698-AF99-1549B913207A}" srcOrd="0" destOrd="0" presId="urn:microsoft.com/office/officeart/2005/8/layout/hList1"/>
    <dgm:cxn modelId="{42A66F13-764C-4967-A95C-6AE6DAB0C979}" srcId="{FAE81DB9-196A-400F-9587-2A6BC3A445C1}" destId="{1331A279-60B0-4C9B-8E5A-B08A9D3AFD60}" srcOrd="3" destOrd="0" parTransId="{F12C196C-EBEF-4A29-9030-42F93F9316E1}" sibTransId="{748B0403-5475-4DED-B949-414A490211B7}"/>
    <dgm:cxn modelId="{F913D77F-0A9D-4F72-BFD4-76690F277EE6}" srcId="{90CA17D5-8B22-48AD-882C-5FC68869629B}" destId="{544A0EFA-A9B3-4F9F-AF66-C4037A46FCE5}" srcOrd="0" destOrd="0" parTransId="{64810FF1-EAC1-4BA6-AF5E-B3CC88C0EF94}" sibTransId="{F68CCB36-AD36-4150-B9CF-0FDC0AB9DEEA}"/>
    <dgm:cxn modelId="{B119E9B6-BAEC-4506-B233-109374870AEC}" type="presOf" srcId="{FAE81DB9-196A-400F-9587-2A6BC3A445C1}" destId="{4C85B946-A755-4D81-9730-EDF208B4B2F2}" srcOrd="0" destOrd="0" presId="urn:microsoft.com/office/officeart/2005/8/layout/hList1"/>
    <dgm:cxn modelId="{18F79973-56F6-419B-8AC9-A43E68CDD33B}" srcId="{F0EE9425-4DC2-4FF5-A76F-2DBEA075DF1B}" destId="{FAE81DB9-196A-400F-9587-2A6BC3A445C1}" srcOrd="1" destOrd="0" parTransId="{6FCCFBDD-3CB4-4FD8-9570-864A4845CB32}" sibTransId="{D66ADD0A-E384-48AA-BC3A-B469956DD407}"/>
    <dgm:cxn modelId="{E8DF0557-DEBF-4D4C-882E-2771B4171CA4}" type="presOf" srcId="{544A0EFA-A9B3-4F9F-AF66-C4037A46FCE5}" destId="{B6C0FD1D-6F79-44F9-80C0-ABA14935F7F8}" srcOrd="0" destOrd="0" presId="urn:microsoft.com/office/officeart/2005/8/layout/hList1"/>
    <dgm:cxn modelId="{419892F5-9CF1-4747-ABA2-33AD9F72CCC5}" srcId="{FAE81DB9-196A-400F-9587-2A6BC3A445C1}" destId="{431BA830-EA92-4FDB-A427-D07CA9D6E2B6}" srcOrd="0" destOrd="0" parTransId="{8C0E46E5-EED8-48DC-82DF-47C568076E81}" sibTransId="{95FC6D0C-5B58-4ADC-8D2F-9D6EBFDD65CA}"/>
    <dgm:cxn modelId="{C0C449C5-9B4E-480B-8A77-623327382A40}" srcId="{F0EE9425-4DC2-4FF5-A76F-2DBEA075DF1B}" destId="{B4E9F64B-3EAC-4721-946C-39E0C84D9E1E}" srcOrd="2" destOrd="0" parTransId="{79404AD2-4F2D-4F69-9B70-C102DD27FA24}" sibTransId="{9E4E3A37-0390-4099-99C1-EE17D641BB76}"/>
    <dgm:cxn modelId="{CA23BEC3-8F14-4C00-B0EF-AE6A0D6D1669}" srcId="{FAE81DB9-196A-400F-9587-2A6BC3A445C1}" destId="{4CD959F3-2956-4598-8958-C17841881504}" srcOrd="1" destOrd="0" parTransId="{40F7EF68-4EF9-4ABA-A4F6-A6E63C28B7F1}" sibTransId="{087767D4-5260-4F26-9571-64BD631215BB}"/>
    <dgm:cxn modelId="{3FA3752B-25BB-48A8-A97E-4D99EF3F68D4}" type="presOf" srcId="{90CA17D5-8B22-48AD-882C-5FC68869629B}" destId="{26480E24-841B-42ED-A965-0CDFE58EAE8C}" srcOrd="0" destOrd="0" presId="urn:microsoft.com/office/officeart/2005/8/layout/hList1"/>
    <dgm:cxn modelId="{E5B6AD93-9FC7-4E91-B80D-C8237A64E347}" srcId="{F0EE9425-4DC2-4FF5-A76F-2DBEA075DF1B}" destId="{90CA17D5-8B22-48AD-882C-5FC68869629B}" srcOrd="0" destOrd="0" parTransId="{2A25610C-B131-4D30-8A72-F55CC91179C8}" sibTransId="{B01B5574-C33D-47B7-9B81-770B9DC2CD51}"/>
    <dgm:cxn modelId="{0950B5E2-CB25-401E-B528-39C210A21BE1}" type="presOf" srcId="{02DE67FE-D038-4C38-8A99-4FCFDE275023}" destId="{9CFC6126-F052-4C70-80CA-5394096F0ACE}" srcOrd="0" destOrd="1" presId="urn:microsoft.com/office/officeart/2005/8/layout/hList1"/>
    <dgm:cxn modelId="{FDB22F08-953D-4574-B7EA-26A45BF60216}" srcId="{FAE81DB9-196A-400F-9587-2A6BC3A445C1}" destId="{6ABA3CD0-8B3B-4F1D-A67F-D285C19A4393}" srcOrd="2" destOrd="0" parTransId="{68CC7199-34F5-4A1B-A9B6-9D4BA4244F88}" sibTransId="{C5E16069-B17D-4122-820C-D83F4FC308AF}"/>
    <dgm:cxn modelId="{DEACFF66-4091-49C4-A5DC-4A1253AB3509}" type="presOf" srcId="{6ABA3CD0-8B3B-4F1D-A67F-D285C19A4393}" destId="{781CD46F-B0DC-4990-8188-7F7343BE7B75}" srcOrd="0" destOrd="2" presId="urn:microsoft.com/office/officeart/2005/8/layout/hList1"/>
    <dgm:cxn modelId="{1ABEDBF7-369B-4060-9AB3-A0F017DEC193}" type="presOf" srcId="{33DFA793-AA74-42D9-888D-325F07BF66AB}" destId="{B6C0FD1D-6F79-44F9-80C0-ABA14935F7F8}" srcOrd="0" destOrd="2" presId="urn:microsoft.com/office/officeart/2005/8/layout/hList1"/>
    <dgm:cxn modelId="{32928994-6B4E-4378-8070-EA77F0730945}" type="presParOf" srcId="{5FEBE12A-3023-4698-AF99-1549B913207A}" destId="{0031E19E-6971-42BD-8AC6-CD0C4207BABE}" srcOrd="0" destOrd="0" presId="urn:microsoft.com/office/officeart/2005/8/layout/hList1"/>
    <dgm:cxn modelId="{CCE9E9BF-A4B5-4F32-AD48-29AAF1912B3E}" type="presParOf" srcId="{0031E19E-6971-42BD-8AC6-CD0C4207BABE}" destId="{26480E24-841B-42ED-A965-0CDFE58EAE8C}" srcOrd="0" destOrd="0" presId="urn:microsoft.com/office/officeart/2005/8/layout/hList1"/>
    <dgm:cxn modelId="{C6AEEB27-277C-4802-BB23-DC426E370B90}" type="presParOf" srcId="{0031E19E-6971-42BD-8AC6-CD0C4207BABE}" destId="{B6C0FD1D-6F79-44F9-80C0-ABA14935F7F8}" srcOrd="1" destOrd="0" presId="urn:microsoft.com/office/officeart/2005/8/layout/hList1"/>
    <dgm:cxn modelId="{1A828939-7DBA-4CE0-A241-A7EBDBA3BFEC}" type="presParOf" srcId="{5FEBE12A-3023-4698-AF99-1549B913207A}" destId="{15275281-1321-4F59-BA57-1541C39F5363}" srcOrd="1" destOrd="0" presId="urn:microsoft.com/office/officeart/2005/8/layout/hList1"/>
    <dgm:cxn modelId="{1474607D-949C-4EB6-90D2-0C74ADF015EF}" type="presParOf" srcId="{5FEBE12A-3023-4698-AF99-1549B913207A}" destId="{F7794B73-D674-420E-B57D-BB31207D0595}" srcOrd="2" destOrd="0" presId="urn:microsoft.com/office/officeart/2005/8/layout/hList1"/>
    <dgm:cxn modelId="{C5405345-30F7-48EA-92A1-C6F50AEB37F2}" type="presParOf" srcId="{F7794B73-D674-420E-B57D-BB31207D0595}" destId="{4C85B946-A755-4D81-9730-EDF208B4B2F2}" srcOrd="0" destOrd="0" presId="urn:microsoft.com/office/officeart/2005/8/layout/hList1"/>
    <dgm:cxn modelId="{074DFF16-CADA-4334-BC74-90AE6F9FFB5F}" type="presParOf" srcId="{F7794B73-D674-420E-B57D-BB31207D0595}" destId="{781CD46F-B0DC-4990-8188-7F7343BE7B75}" srcOrd="1" destOrd="0" presId="urn:microsoft.com/office/officeart/2005/8/layout/hList1"/>
    <dgm:cxn modelId="{228FA955-9C5C-4092-B261-67F9790409D8}" type="presParOf" srcId="{5FEBE12A-3023-4698-AF99-1549B913207A}" destId="{EC5570F1-B7A7-4946-BBA1-E5CD79A3BC8A}" srcOrd="3" destOrd="0" presId="urn:microsoft.com/office/officeart/2005/8/layout/hList1"/>
    <dgm:cxn modelId="{7FF52026-8183-44C8-A569-7379A4347968}" type="presParOf" srcId="{5FEBE12A-3023-4698-AF99-1549B913207A}" destId="{B1167F3D-A3C7-4426-8528-9BD5D564500B}" srcOrd="4" destOrd="0" presId="urn:microsoft.com/office/officeart/2005/8/layout/hList1"/>
    <dgm:cxn modelId="{74879DEE-0B30-4ECC-ADAC-956B3A3B7A79}" type="presParOf" srcId="{B1167F3D-A3C7-4426-8528-9BD5D564500B}" destId="{A57ADF88-0738-4547-B2F3-DB20485B245E}" srcOrd="0" destOrd="0" presId="urn:microsoft.com/office/officeart/2005/8/layout/hList1"/>
    <dgm:cxn modelId="{0C5B148D-AE38-4516-A077-446BC3048242}" type="presParOf" srcId="{B1167F3D-A3C7-4426-8528-9BD5D564500B}" destId="{9CFC6126-F052-4C70-80CA-5394096F0A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0DDB835-7BA5-40C3-B0B8-C0A5F97801F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1C4D0F-5608-40D8-8E89-088BEFA97A15}">
      <dgm:prSet/>
      <dgm:spPr/>
      <dgm:t>
        <a:bodyPr/>
        <a:lstStyle/>
        <a:p>
          <a:pPr rtl="0"/>
          <a:r>
            <a:rPr lang="ru-RU" b="1" dirty="0" smtClean="0"/>
            <a:t>Программы подготовки специалистов среднего звена (ППССЗ)​​​​​​</a:t>
          </a:r>
          <a:endParaRPr lang="ru-RU" b="1" dirty="0"/>
        </a:p>
      </dgm:t>
    </dgm:pt>
    <dgm:pt modelId="{C0B87494-BE29-4FDE-A6C2-5CEA72458ED1}" type="parTrans" cxnId="{50B68C51-4597-4B4C-8CAA-1537461D7A9D}">
      <dgm:prSet/>
      <dgm:spPr/>
      <dgm:t>
        <a:bodyPr/>
        <a:lstStyle/>
        <a:p>
          <a:endParaRPr lang="ru-RU"/>
        </a:p>
      </dgm:t>
    </dgm:pt>
    <dgm:pt modelId="{56B41F58-4279-43D4-AAE9-D167D83656C2}" type="sibTrans" cxnId="{50B68C51-4597-4B4C-8CAA-1537461D7A9D}">
      <dgm:prSet/>
      <dgm:spPr/>
      <dgm:t>
        <a:bodyPr/>
        <a:lstStyle/>
        <a:p>
          <a:endParaRPr lang="ru-RU"/>
        </a:p>
      </dgm:t>
    </dgm:pt>
    <dgm:pt modelId="{8EF0F04F-B9CB-4ACC-83CE-4E663102CF92}">
      <dgm:prSet/>
      <dgm:spPr/>
      <dgm:t>
        <a:bodyPr/>
        <a:lstStyle/>
        <a:p>
          <a:pPr rtl="0"/>
          <a:r>
            <a:rPr lang="ru-RU" b="1" dirty="0" smtClean="0"/>
            <a:t>Программы подготовки квалифицированных рабочих, служащих</a:t>
          </a:r>
          <a:endParaRPr lang="ru-RU" b="1" dirty="0"/>
        </a:p>
      </dgm:t>
    </dgm:pt>
    <dgm:pt modelId="{3036051E-76AA-489C-A856-8E97AA2C37DA}" type="parTrans" cxnId="{BB7B3F15-40E8-4DC9-B4C2-5233D9BB1F8D}">
      <dgm:prSet/>
      <dgm:spPr/>
      <dgm:t>
        <a:bodyPr/>
        <a:lstStyle/>
        <a:p>
          <a:endParaRPr lang="ru-RU"/>
        </a:p>
      </dgm:t>
    </dgm:pt>
    <dgm:pt modelId="{FA2AE220-72AF-46B5-B9F1-29B6133ADCC5}" type="sibTrans" cxnId="{BB7B3F15-40E8-4DC9-B4C2-5233D9BB1F8D}">
      <dgm:prSet/>
      <dgm:spPr/>
      <dgm:t>
        <a:bodyPr/>
        <a:lstStyle/>
        <a:p>
          <a:endParaRPr lang="ru-RU"/>
        </a:p>
      </dgm:t>
    </dgm:pt>
    <dgm:pt modelId="{8ECBAE19-2D62-4AFF-A52F-A1F736D3E990}">
      <dgm:prSet/>
      <dgm:spPr/>
      <dgm:t>
        <a:bodyPr/>
        <a:lstStyle/>
        <a:p>
          <a:pPr rtl="0"/>
          <a:r>
            <a:rPr lang="ru-RU" b="1" dirty="0" smtClean="0"/>
            <a:t>Программа профессиональной подготовки для лиц с ограниченными возможностями здоровья, не имеющих основного общего образования​​​​​​ ​</a:t>
          </a:r>
          <a:endParaRPr lang="ru-RU" b="1" dirty="0"/>
        </a:p>
      </dgm:t>
    </dgm:pt>
    <dgm:pt modelId="{0EAC0318-7BBD-4973-A2E0-764D14B863BC}" type="parTrans" cxnId="{64682F9B-65B1-41B1-AEE0-64807E9537B8}">
      <dgm:prSet/>
      <dgm:spPr/>
      <dgm:t>
        <a:bodyPr/>
        <a:lstStyle/>
        <a:p>
          <a:endParaRPr lang="ru-RU"/>
        </a:p>
      </dgm:t>
    </dgm:pt>
    <dgm:pt modelId="{8FF868E7-AAC0-483A-8509-A4A13DEA2AF7}" type="sibTrans" cxnId="{64682F9B-65B1-41B1-AEE0-64807E9537B8}">
      <dgm:prSet/>
      <dgm:spPr/>
      <dgm:t>
        <a:bodyPr/>
        <a:lstStyle/>
        <a:p>
          <a:endParaRPr lang="ru-RU"/>
        </a:p>
      </dgm:t>
    </dgm:pt>
    <dgm:pt modelId="{02B3B15D-EFAB-4A24-8DE0-A6D30114EB19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Техническая эксплуатация подъемно-транспортных, строительных, дорожных машин и оборудования</a:t>
          </a:r>
          <a:endParaRPr lang="ru-RU" b="1" dirty="0"/>
        </a:p>
      </dgm:t>
    </dgm:pt>
    <dgm:pt modelId="{986CC845-7313-4E98-B396-799DD754669E}" type="parTrans" cxnId="{A5A9B714-D693-469A-843A-7FB5EEAEC836}">
      <dgm:prSet/>
      <dgm:spPr/>
      <dgm:t>
        <a:bodyPr/>
        <a:lstStyle/>
        <a:p>
          <a:endParaRPr lang="ru-RU"/>
        </a:p>
      </dgm:t>
    </dgm:pt>
    <dgm:pt modelId="{C9ADE5C5-6E05-4393-BD12-AB496436F043}" type="sibTrans" cxnId="{A5A9B714-D693-469A-843A-7FB5EEAEC836}">
      <dgm:prSet/>
      <dgm:spPr/>
      <dgm:t>
        <a:bodyPr/>
        <a:lstStyle/>
        <a:p>
          <a:endParaRPr lang="ru-RU"/>
        </a:p>
      </dgm:t>
    </dgm:pt>
    <dgm:pt modelId="{F004E217-F127-477D-A6A2-B9BE46144CCE}">
      <dgm:prSet/>
      <dgm:spPr/>
      <dgm:t>
        <a:bodyPr/>
        <a:lstStyle/>
        <a:p>
          <a:pPr marL="57150" marR="0" indent="0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</a:t>
          </a:r>
          <a:r>
            <a:rPr lang="ru-RU" b="1" dirty="0" smtClean="0"/>
            <a:t>Машинист дорожных и строительных машин (Экскаваторщик)</a:t>
          </a:r>
        </a:p>
      </dgm:t>
    </dgm:pt>
    <dgm:pt modelId="{23677D51-07C3-48F1-8275-64A8EC9B1202}" type="parTrans" cxnId="{61E88329-95CE-42F5-8016-3C88D4D000F3}">
      <dgm:prSet/>
      <dgm:spPr/>
      <dgm:t>
        <a:bodyPr/>
        <a:lstStyle/>
        <a:p>
          <a:endParaRPr lang="ru-RU"/>
        </a:p>
      </dgm:t>
    </dgm:pt>
    <dgm:pt modelId="{F62A343F-8C48-4056-AD01-B7BBD37A86E9}" type="sibTrans" cxnId="{61E88329-95CE-42F5-8016-3C88D4D000F3}">
      <dgm:prSet/>
      <dgm:spPr/>
      <dgm:t>
        <a:bodyPr/>
        <a:lstStyle/>
        <a:p>
          <a:endParaRPr lang="ru-RU"/>
        </a:p>
      </dgm:t>
    </dgm:pt>
    <dgm:pt modelId="{1E1F05DE-54A4-46A6-8D56-C211474E9E72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Маляр, штукатур​ (филиалы)</a:t>
          </a:r>
        </a:p>
        <a:p>
          <a:pPr marL="57150" indent="0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FF47DE8B-2555-48CA-B9C7-6E3495C47579}" type="parTrans" cxnId="{241C6933-C4D5-49AF-A60E-D298223E63A3}">
      <dgm:prSet/>
      <dgm:spPr/>
    </dgm:pt>
    <dgm:pt modelId="{EED350D0-D273-40BE-918A-524A3016635B}" type="sibTrans" cxnId="{241C6933-C4D5-49AF-A60E-D298223E63A3}">
      <dgm:prSet/>
      <dgm:spPr/>
    </dgm:pt>
    <dgm:pt modelId="{1B061C9B-3AFF-4E0C-9228-8D14D42F4157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Механизация сельского хозяйства (филиал в Судиславле)</a:t>
          </a:r>
          <a:endParaRPr lang="ru-RU" b="1" dirty="0"/>
        </a:p>
      </dgm:t>
    </dgm:pt>
    <dgm:pt modelId="{6E3284BF-F4DC-4E17-8A34-5DE1639ED8E2}" type="parTrans" cxnId="{93B84178-F56D-47B1-902D-5F1DC6318E26}">
      <dgm:prSet/>
      <dgm:spPr/>
    </dgm:pt>
    <dgm:pt modelId="{33DD8E01-695A-4AF2-B5CD-567DDC6EFF38}" type="sibTrans" cxnId="{93B84178-F56D-47B1-902D-5F1DC6318E26}">
      <dgm:prSet/>
      <dgm:spPr/>
    </dgm:pt>
    <dgm:pt modelId="{E5CF786E-9363-4689-8322-8A5ED190576D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5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Коммерция (по отраслям)(филиал г. Макарьев)</a:t>
          </a:r>
        </a:p>
        <a:p>
          <a:pPr marL="57150" indent="0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86C3CAFA-0357-4CD5-99C0-929C062C4446}" type="parTrans" cxnId="{5FF331D0-E144-4D7D-8F96-4BD487C34AC3}">
      <dgm:prSet/>
      <dgm:spPr/>
    </dgm:pt>
    <dgm:pt modelId="{26D572C7-0412-4772-8700-035454DD7984}" type="sibTrans" cxnId="{5FF331D0-E144-4D7D-8F96-4BD487C34AC3}">
      <dgm:prSet/>
      <dgm:spPr/>
    </dgm:pt>
    <dgm:pt modelId="{7F6B167F-421D-4EC2-95D5-2BA50B42C6A5}">
      <dgm:prSet/>
      <dgm:spPr/>
      <dgm:t>
        <a:bodyPr/>
        <a:lstStyle/>
        <a:p>
          <a:pPr marL="57150" marR="0" indent="0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 Машинист дорожных и строительных машин (Бульдозерист)</a:t>
          </a:r>
        </a:p>
      </dgm:t>
    </dgm:pt>
    <dgm:pt modelId="{C805E400-CD1D-4530-A9E8-956B123DDCF0}" type="parTrans" cxnId="{9335017F-6888-4E1C-B8C5-DB6A39DBE0F2}">
      <dgm:prSet/>
      <dgm:spPr/>
    </dgm:pt>
    <dgm:pt modelId="{D99431C4-8E31-4554-9DDF-0EEC7FB3C5CE}" type="sibTrans" cxnId="{9335017F-6888-4E1C-B8C5-DB6A39DBE0F2}">
      <dgm:prSet/>
      <dgm:spPr/>
    </dgm:pt>
    <dgm:pt modelId="{8A2A1634-9563-4E64-99EC-C922B919D428}">
      <dgm:prSet/>
      <dgm:spPr/>
      <dgm:t>
        <a:bodyPr/>
        <a:lstStyle/>
        <a:p>
          <a:pPr marL="57150" marR="0" indent="0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Машинист крана (крановщик)</a:t>
          </a:r>
        </a:p>
      </dgm:t>
    </dgm:pt>
    <dgm:pt modelId="{0C29850A-555C-4C13-BE52-D9402D023127}" type="parTrans" cxnId="{99597546-5D91-4396-A62F-A7EFB1D8AD29}">
      <dgm:prSet/>
      <dgm:spPr/>
    </dgm:pt>
    <dgm:pt modelId="{DA8E6FAA-8A5E-4151-926D-AE4F7F2909F9}" type="sibTrans" cxnId="{99597546-5D91-4396-A62F-A7EFB1D8AD29}">
      <dgm:prSet/>
      <dgm:spPr/>
    </dgm:pt>
    <dgm:pt modelId="{1F624E90-1096-4BC8-A48D-4CA915CB1E16}">
      <dgm:prSet/>
      <dgm:spPr/>
      <dgm:t>
        <a:bodyPr/>
        <a:lstStyle/>
        <a:p>
          <a:pPr marL="57150" marR="0" indent="0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Мастер по ремонту и обслуживанию автомобилей</a:t>
          </a:r>
        </a:p>
      </dgm:t>
    </dgm:pt>
    <dgm:pt modelId="{CB3CC6A0-8DFA-4849-A297-0805CC55E5E9}" type="parTrans" cxnId="{FC5913D4-D5DD-4A03-816C-FB24DD32B36F}">
      <dgm:prSet/>
      <dgm:spPr/>
    </dgm:pt>
    <dgm:pt modelId="{73145D22-C094-49AD-B111-33BD09E5F2C0}" type="sibTrans" cxnId="{FC5913D4-D5DD-4A03-816C-FB24DD32B36F}">
      <dgm:prSet/>
      <dgm:spPr/>
    </dgm:pt>
    <dgm:pt modelId="{7922A992-BA1C-4550-BC75-2FEEFCE19270}">
      <dgm:prSet/>
      <dgm:spPr/>
      <dgm:t>
        <a:bodyPr/>
        <a:lstStyle/>
        <a:p>
          <a:pPr marL="57150" marR="0" indent="0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Тракторист-машинист сельскохозяйственного производства (Филиалы)</a:t>
          </a:r>
        </a:p>
      </dgm:t>
    </dgm:pt>
    <dgm:pt modelId="{9A9C9882-8BFD-464B-81EC-F21768111944}" type="parTrans" cxnId="{7F13F5DD-30CC-4FFA-B612-C338EC42BFBD}">
      <dgm:prSet/>
      <dgm:spPr/>
    </dgm:pt>
    <dgm:pt modelId="{30359447-FF63-4E79-A44A-EBA16781BB66}" type="sibTrans" cxnId="{7F13F5DD-30CC-4FFA-B612-C338EC42BFBD}">
      <dgm:prSet/>
      <dgm:spPr/>
    </dgm:pt>
    <dgm:pt modelId="{11CB49F6-2AE3-42F2-9838-083662A15853}">
      <dgm:prSet/>
      <dgm:spPr/>
      <dgm:t>
        <a:bodyPr/>
        <a:lstStyle/>
        <a:p>
          <a:pPr marL="57150" marR="0" indent="0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Повар, кондитер(филиал в  Судиславле)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</dgm:t>
    </dgm:pt>
    <dgm:pt modelId="{F3A9D573-B5DD-4EC8-A52E-1E6EFD3F2102}" type="parTrans" cxnId="{BA5C81AB-1EE7-4D1C-932E-06AA549C0FB7}">
      <dgm:prSet/>
      <dgm:spPr/>
    </dgm:pt>
    <dgm:pt modelId="{855A74F4-7B39-40D5-8BAE-4EA0CEB968DB}" type="sibTrans" cxnId="{BA5C81AB-1EE7-4D1C-932E-06AA549C0FB7}">
      <dgm:prSet/>
      <dgm:spPr/>
    </dgm:pt>
    <dgm:pt modelId="{CD48173C-19E7-42E8-BBB9-B44B88E17709}" type="pres">
      <dgm:prSet presAssocID="{80DDB835-7BA5-40C3-B0B8-C0A5F97801F0}" presName="Name0" presStyleCnt="0">
        <dgm:presLayoutVars>
          <dgm:dir/>
          <dgm:animLvl val="lvl"/>
          <dgm:resizeHandles val="exact"/>
        </dgm:presLayoutVars>
      </dgm:prSet>
      <dgm:spPr/>
    </dgm:pt>
    <dgm:pt modelId="{3E3F3178-7D1C-4593-AFDC-3E5E280A2EE3}" type="pres">
      <dgm:prSet presAssocID="{A71C4D0F-5608-40D8-8E89-088BEFA97A15}" presName="composite" presStyleCnt="0"/>
      <dgm:spPr/>
    </dgm:pt>
    <dgm:pt modelId="{48F549FB-3627-4D7A-8E3A-1C356B0BDFED}" type="pres">
      <dgm:prSet presAssocID="{A71C4D0F-5608-40D8-8E89-088BEFA97A1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E09FBD-D59C-4074-8F4E-B7D90DCF50D8}" type="pres">
      <dgm:prSet presAssocID="{A71C4D0F-5608-40D8-8E89-088BEFA97A1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1C70D-53A0-45C3-8989-675A33D33A3B}" type="pres">
      <dgm:prSet presAssocID="{56B41F58-4279-43D4-AAE9-D167D83656C2}" presName="space" presStyleCnt="0"/>
      <dgm:spPr/>
    </dgm:pt>
    <dgm:pt modelId="{1FA537C9-3CE3-435E-81D8-B70B9D3AEA09}" type="pres">
      <dgm:prSet presAssocID="{8EF0F04F-B9CB-4ACC-83CE-4E663102CF92}" presName="composite" presStyleCnt="0"/>
      <dgm:spPr/>
    </dgm:pt>
    <dgm:pt modelId="{2E5D6FC7-D94A-4548-A9B2-0F99520D2A77}" type="pres">
      <dgm:prSet presAssocID="{8EF0F04F-B9CB-4ACC-83CE-4E663102CF9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924E37A-1A0F-4ED5-884D-25A7C038B029}" type="pres">
      <dgm:prSet presAssocID="{8EF0F04F-B9CB-4ACC-83CE-4E663102CF9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4B101-0998-4E06-95FA-AAB372F0126C}" type="pres">
      <dgm:prSet presAssocID="{FA2AE220-72AF-46B5-B9F1-29B6133ADCC5}" presName="space" presStyleCnt="0"/>
      <dgm:spPr/>
    </dgm:pt>
    <dgm:pt modelId="{8A853424-9BF6-44E0-930F-A15F7BF253EF}" type="pres">
      <dgm:prSet presAssocID="{8ECBAE19-2D62-4AFF-A52F-A1F736D3E990}" presName="composite" presStyleCnt="0"/>
      <dgm:spPr/>
    </dgm:pt>
    <dgm:pt modelId="{01B0BDEA-EEF5-445F-8B2E-126B864F0DB7}" type="pres">
      <dgm:prSet presAssocID="{8ECBAE19-2D62-4AFF-A52F-A1F736D3E99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1020233-9874-48B2-8F51-7F1B49DE2585}" type="pres">
      <dgm:prSet presAssocID="{8ECBAE19-2D62-4AFF-A52F-A1F736D3E99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9597546-5D91-4396-A62F-A7EFB1D8AD29}" srcId="{8EF0F04F-B9CB-4ACC-83CE-4E663102CF92}" destId="{8A2A1634-9563-4E64-99EC-C922B919D428}" srcOrd="2" destOrd="0" parTransId="{0C29850A-555C-4C13-BE52-D9402D023127}" sibTransId="{DA8E6FAA-8A5E-4151-926D-AE4F7F2909F9}"/>
    <dgm:cxn modelId="{A5A9B714-D693-469A-843A-7FB5EEAEC836}" srcId="{A71C4D0F-5608-40D8-8E89-088BEFA97A15}" destId="{02B3B15D-EFAB-4A24-8DE0-A6D30114EB19}" srcOrd="0" destOrd="0" parTransId="{986CC845-7313-4E98-B396-799DD754669E}" sibTransId="{C9ADE5C5-6E05-4393-BD12-AB496436F043}"/>
    <dgm:cxn modelId="{9335017F-6888-4E1C-B8C5-DB6A39DBE0F2}" srcId="{8EF0F04F-B9CB-4ACC-83CE-4E663102CF92}" destId="{7F6B167F-421D-4EC2-95D5-2BA50B42C6A5}" srcOrd="1" destOrd="0" parTransId="{C805E400-CD1D-4530-A9E8-956B123DDCF0}" sibTransId="{D99431C4-8E31-4554-9DDF-0EEC7FB3C5CE}"/>
    <dgm:cxn modelId="{50B68C51-4597-4B4C-8CAA-1537461D7A9D}" srcId="{80DDB835-7BA5-40C3-B0B8-C0A5F97801F0}" destId="{A71C4D0F-5608-40D8-8E89-088BEFA97A15}" srcOrd="0" destOrd="0" parTransId="{C0B87494-BE29-4FDE-A6C2-5CEA72458ED1}" sibTransId="{56B41F58-4279-43D4-AAE9-D167D83656C2}"/>
    <dgm:cxn modelId="{66EB351E-BC97-4B71-92A5-0F7F639B51DB}" type="presOf" srcId="{1E1F05DE-54A4-46A6-8D56-C211474E9E72}" destId="{D1020233-9874-48B2-8F51-7F1B49DE2585}" srcOrd="0" destOrd="0" presId="urn:microsoft.com/office/officeart/2005/8/layout/hList1"/>
    <dgm:cxn modelId="{2988B382-8475-4A79-A3DF-4CF99F391E1C}" type="presOf" srcId="{8EF0F04F-B9CB-4ACC-83CE-4E663102CF92}" destId="{2E5D6FC7-D94A-4548-A9B2-0F99520D2A77}" srcOrd="0" destOrd="0" presId="urn:microsoft.com/office/officeart/2005/8/layout/hList1"/>
    <dgm:cxn modelId="{97061505-F5E4-4645-9198-E1EAC97E41A3}" type="presOf" srcId="{80DDB835-7BA5-40C3-B0B8-C0A5F97801F0}" destId="{CD48173C-19E7-42E8-BBB9-B44B88E17709}" srcOrd="0" destOrd="0" presId="urn:microsoft.com/office/officeart/2005/8/layout/hList1"/>
    <dgm:cxn modelId="{61E88329-95CE-42F5-8016-3C88D4D000F3}" srcId="{8EF0F04F-B9CB-4ACC-83CE-4E663102CF92}" destId="{F004E217-F127-477D-A6A2-B9BE46144CCE}" srcOrd="0" destOrd="0" parTransId="{23677D51-07C3-48F1-8275-64A8EC9B1202}" sibTransId="{F62A343F-8C48-4056-AD01-B7BBD37A86E9}"/>
    <dgm:cxn modelId="{BB7B3F15-40E8-4DC9-B4C2-5233D9BB1F8D}" srcId="{80DDB835-7BA5-40C3-B0B8-C0A5F97801F0}" destId="{8EF0F04F-B9CB-4ACC-83CE-4E663102CF92}" srcOrd="1" destOrd="0" parTransId="{3036051E-76AA-489C-A856-8E97AA2C37DA}" sibTransId="{FA2AE220-72AF-46B5-B9F1-29B6133ADCC5}"/>
    <dgm:cxn modelId="{0A839D87-2F4D-499B-9839-4E1BD56FD997}" type="presOf" srcId="{1F624E90-1096-4BC8-A48D-4CA915CB1E16}" destId="{4924E37A-1A0F-4ED5-884D-25A7C038B029}" srcOrd="0" destOrd="3" presId="urn:microsoft.com/office/officeart/2005/8/layout/hList1"/>
    <dgm:cxn modelId="{6A05954E-403D-486A-AB8E-52C3C80F834E}" type="presOf" srcId="{7922A992-BA1C-4550-BC75-2FEEFCE19270}" destId="{4924E37A-1A0F-4ED5-884D-25A7C038B029}" srcOrd="0" destOrd="4" presId="urn:microsoft.com/office/officeart/2005/8/layout/hList1"/>
    <dgm:cxn modelId="{241C6933-C4D5-49AF-A60E-D298223E63A3}" srcId="{8ECBAE19-2D62-4AFF-A52F-A1F736D3E990}" destId="{1E1F05DE-54A4-46A6-8D56-C211474E9E72}" srcOrd="0" destOrd="0" parTransId="{FF47DE8B-2555-48CA-B9C7-6E3495C47579}" sibTransId="{EED350D0-D273-40BE-918A-524A3016635B}"/>
    <dgm:cxn modelId="{80EDB735-A661-47A4-B694-AD7477E2F23B}" type="presOf" srcId="{A71C4D0F-5608-40D8-8E89-088BEFA97A15}" destId="{48F549FB-3627-4D7A-8E3A-1C356B0BDFED}" srcOrd="0" destOrd="0" presId="urn:microsoft.com/office/officeart/2005/8/layout/hList1"/>
    <dgm:cxn modelId="{72CC9258-DDBF-4CFB-9820-B0AB2552A2DD}" type="presOf" srcId="{7F6B167F-421D-4EC2-95D5-2BA50B42C6A5}" destId="{4924E37A-1A0F-4ED5-884D-25A7C038B029}" srcOrd="0" destOrd="1" presId="urn:microsoft.com/office/officeart/2005/8/layout/hList1"/>
    <dgm:cxn modelId="{BA5C81AB-1EE7-4D1C-932E-06AA549C0FB7}" srcId="{8EF0F04F-B9CB-4ACC-83CE-4E663102CF92}" destId="{11CB49F6-2AE3-42F2-9838-083662A15853}" srcOrd="5" destOrd="0" parTransId="{F3A9D573-B5DD-4EC8-A52E-1E6EFD3F2102}" sibTransId="{855A74F4-7B39-40D5-8BAE-4EA0CEB968DB}"/>
    <dgm:cxn modelId="{86201630-D409-4FCA-AB8E-30A6D7B80DB7}" type="presOf" srcId="{F004E217-F127-477D-A6A2-B9BE46144CCE}" destId="{4924E37A-1A0F-4ED5-884D-25A7C038B029}" srcOrd="0" destOrd="0" presId="urn:microsoft.com/office/officeart/2005/8/layout/hList1"/>
    <dgm:cxn modelId="{DCBDF691-6916-4F52-92CD-4AA7EE86FBC8}" type="presOf" srcId="{8A2A1634-9563-4E64-99EC-C922B919D428}" destId="{4924E37A-1A0F-4ED5-884D-25A7C038B029}" srcOrd="0" destOrd="2" presId="urn:microsoft.com/office/officeart/2005/8/layout/hList1"/>
    <dgm:cxn modelId="{79C873EE-74E0-4C91-8462-21A1D352307A}" type="presOf" srcId="{1B061C9B-3AFF-4E0C-9228-8D14D42F4157}" destId="{F3E09FBD-D59C-4074-8F4E-B7D90DCF50D8}" srcOrd="0" destOrd="1" presId="urn:microsoft.com/office/officeart/2005/8/layout/hList1"/>
    <dgm:cxn modelId="{93B84178-F56D-47B1-902D-5F1DC6318E26}" srcId="{A71C4D0F-5608-40D8-8E89-088BEFA97A15}" destId="{1B061C9B-3AFF-4E0C-9228-8D14D42F4157}" srcOrd="1" destOrd="0" parTransId="{6E3284BF-F4DC-4E17-8A34-5DE1639ED8E2}" sibTransId="{33DD8E01-695A-4AF2-B5CD-567DDC6EFF38}"/>
    <dgm:cxn modelId="{1032551B-AFA9-444D-8484-C9D81BA1397B}" type="presOf" srcId="{8ECBAE19-2D62-4AFF-A52F-A1F736D3E990}" destId="{01B0BDEA-EEF5-445F-8B2E-126B864F0DB7}" srcOrd="0" destOrd="0" presId="urn:microsoft.com/office/officeart/2005/8/layout/hList1"/>
    <dgm:cxn modelId="{64F8862F-1775-4E4B-B81D-CD2A18208A61}" type="presOf" srcId="{02B3B15D-EFAB-4A24-8DE0-A6D30114EB19}" destId="{F3E09FBD-D59C-4074-8F4E-B7D90DCF50D8}" srcOrd="0" destOrd="0" presId="urn:microsoft.com/office/officeart/2005/8/layout/hList1"/>
    <dgm:cxn modelId="{0B03D26D-9C44-44BD-BDB4-CAAEB9861E64}" type="presOf" srcId="{E5CF786E-9363-4689-8322-8A5ED190576D}" destId="{F3E09FBD-D59C-4074-8F4E-B7D90DCF50D8}" srcOrd="0" destOrd="2" presId="urn:microsoft.com/office/officeart/2005/8/layout/hList1"/>
    <dgm:cxn modelId="{FC5913D4-D5DD-4A03-816C-FB24DD32B36F}" srcId="{8EF0F04F-B9CB-4ACC-83CE-4E663102CF92}" destId="{1F624E90-1096-4BC8-A48D-4CA915CB1E16}" srcOrd="3" destOrd="0" parTransId="{CB3CC6A0-8DFA-4849-A297-0805CC55E5E9}" sibTransId="{73145D22-C094-49AD-B111-33BD09E5F2C0}"/>
    <dgm:cxn modelId="{2B70144D-C6E7-430F-8471-717DA477878A}" type="presOf" srcId="{11CB49F6-2AE3-42F2-9838-083662A15853}" destId="{4924E37A-1A0F-4ED5-884D-25A7C038B029}" srcOrd="0" destOrd="5" presId="urn:microsoft.com/office/officeart/2005/8/layout/hList1"/>
    <dgm:cxn modelId="{7F13F5DD-30CC-4FFA-B612-C338EC42BFBD}" srcId="{8EF0F04F-B9CB-4ACC-83CE-4E663102CF92}" destId="{7922A992-BA1C-4550-BC75-2FEEFCE19270}" srcOrd="4" destOrd="0" parTransId="{9A9C9882-8BFD-464B-81EC-F21768111944}" sibTransId="{30359447-FF63-4E79-A44A-EBA16781BB66}"/>
    <dgm:cxn modelId="{5FF331D0-E144-4D7D-8F96-4BD487C34AC3}" srcId="{A71C4D0F-5608-40D8-8E89-088BEFA97A15}" destId="{E5CF786E-9363-4689-8322-8A5ED190576D}" srcOrd="2" destOrd="0" parTransId="{86C3CAFA-0357-4CD5-99C0-929C062C4446}" sibTransId="{26D572C7-0412-4772-8700-035454DD7984}"/>
    <dgm:cxn modelId="{64682F9B-65B1-41B1-AEE0-64807E9537B8}" srcId="{80DDB835-7BA5-40C3-B0B8-C0A5F97801F0}" destId="{8ECBAE19-2D62-4AFF-A52F-A1F736D3E990}" srcOrd="2" destOrd="0" parTransId="{0EAC0318-7BBD-4973-A2E0-764D14B863BC}" sibTransId="{8FF868E7-AAC0-483A-8509-A4A13DEA2AF7}"/>
    <dgm:cxn modelId="{7E5122AF-5C50-4D01-966D-20C143355E54}" type="presParOf" srcId="{CD48173C-19E7-42E8-BBB9-B44B88E17709}" destId="{3E3F3178-7D1C-4593-AFDC-3E5E280A2EE3}" srcOrd="0" destOrd="0" presId="urn:microsoft.com/office/officeart/2005/8/layout/hList1"/>
    <dgm:cxn modelId="{0D149F8F-4DEF-4590-A66F-B1D5B3A9FE7D}" type="presParOf" srcId="{3E3F3178-7D1C-4593-AFDC-3E5E280A2EE3}" destId="{48F549FB-3627-4D7A-8E3A-1C356B0BDFED}" srcOrd="0" destOrd="0" presId="urn:microsoft.com/office/officeart/2005/8/layout/hList1"/>
    <dgm:cxn modelId="{DCD24DD7-E4F0-4D07-87F6-A83976D479C7}" type="presParOf" srcId="{3E3F3178-7D1C-4593-AFDC-3E5E280A2EE3}" destId="{F3E09FBD-D59C-4074-8F4E-B7D90DCF50D8}" srcOrd="1" destOrd="0" presId="urn:microsoft.com/office/officeart/2005/8/layout/hList1"/>
    <dgm:cxn modelId="{D08D24FF-D25B-413F-8722-437C836A5380}" type="presParOf" srcId="{CD48173C-19E7-42E8-BBB9-B44B88E17709}" destId="{F911C70D-53A0-45C3-8989-675A33D33A3B}" srcOrd="1" destOrd="0" presId="urn:microsoft.com/office/officeart/2005/8/layout/hList1"/>
    <dgm:cxn modelId="{2FCB5F8D-9B91-455B-BB4F-E5C0669675AB}" type="presParOf" srcId="{CD48173C-19E7-42E8-BBB9-B44B88E17709}" destId="{1FA537C9-3CE3-435E-81D8-B70B9D3AEA09}" srcOrd="2" destOrd="0" presId="urn:microsoft.com/office/officeart/2005/8/layout/hList1"/>
    <dgm:cxn modelId="{3580E24B-98F6-4E2F-B83A-B9646319564B}" type="presParOf" srcId="{1FA537C9-3CE3-435E-81D8-B70B9D3AEA09}" destId="{2E5D6FC7-D94A-4548-A9B2-0F99520D2A77}" srcOrd="0" destOrd="0" presId="urn:microsoft.com/office/officeart/2005/8/layout/hList1"/>
    <dgm:cxn modelId="{0A1D39B7-47C4-45B5-86F1-89CD7AC5C68A}" type="presParOf" srcId="{1FA537C9-3CE3-435E-81D8-B70B9D3AEA09}" destId="{4924E37A-1A0F-4ED5-884D-25A7C038B029}" srcOrd="1" destOrd="0" presId="urn:microsoft.com/office/officeart/2005/8/layout/hList1"/>
    <dgm:cxn modelId="{EE44EC9C-6A1D-487D-A2D3-3CD2F8D1019D}" type="presParOf" srcId="{CD48173C-19E7-42E8-BBB9-B44B88E17709}" destId="{C324B101-0998-4E06-95FA-AAB372F0126C}" srcOrd="3" destOrd="0" presId="urn:microsoft.com/office/officeart/2005/8/layout/hList1"/>
    <dgm:cxn modelId="{5B0F9EA4-7E86-4166-B40C-602D304D6ABD}" type="presParOf" srcId="{CD48173C-19E7-42E8-BBB9-B44B88E17709}" destId="{8A853424-9BF6-44E0-930F-A15F7BF253EF}" srcOrd="4" destOrd="0" presId="urn:microsoft.com/office/officeart/2005/8/layout/hList1"/>
    <dgm:cxn modelId="{62907426-8D65-4A31-B153-23DDC2DD9C52}" type="presParOf" srcId="{8A853424-9BF6-44E0-930F-A15F7BF253EF}" destId="{01B0BDEA-EEF5-445F-8B2E-126B864F0DB7}" srcOrd="0" destOrd="0" presId="urn:microsoft.com/office/officeart/2005/8/layout/hList1"/>
    <dgm:cxn modelId="{C226597A-FF44-4B55-9FD0-1E2477A52F59}" type="presParOf" srcId="{8A853424-9BF6-44E0-930F-A15F7BF253EF}" destId="{D1020233-9874-48B2-8F51-7F1B49DE25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49E6ED3-9A50-4271-A4C4-0B8395048EE7}" type="doc">
      <dgm:prSet loTypeId="urn:microsoft.com/office/officeart/2008/layout/Lin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3F31381F-A647-42F0-97E2-41F22AFC15E9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Специальность: Технология парикмахерского искусство</a:t>
          </a:r>
          <a:endParaRPr lang="ru-RU" b="1" dirty="0">
            <a:latin typeface="+mj-lt"/>
          </a:endParaRPr>
        </a:p>
      </dgm:t>
    </dgm:pt>
    <dgm:pt modelId="{B0E913FF-190C-4977-994B-4A82708A1936}" type="parTrans" cxnId="{98196EC9-D22A-45D0-A933-9514202841A5}">
      <dgm:prSet/>
      <dgm:spPr/>
      <dgm:t>
        <a:bodyPr/>
        <a:lstStyle/>
        <a:p>
          <a:endParaRPr lang="ru-RU"/>
        </a:p>
      </dgm:t>
    </dgm:pt>
    <dgm:pt modelId="{C41D92DB-CCAE-4B01-93C9-F30AA3427A46}" type="sibTrans" cxnId="{98196EC9-D22A-45D0-A933-9514202841A5}">
      <dgm:prSet/>
      <dgm:spPr/>
      <dgm:t>
        <a:bodyPr/>
        <a:lstStyle/>
        <a:p>
          <a:endParaRPr lang="ru-RU"/>
        </a:p>
      </dgm:t>
    </dgm:pt>
    <dgm:pt modelId="{CADE72EB-9540-4D38-8F52-C347D1E3E83A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Специальность: Дизайн (по отраслям)</a:t>
          </a:r>
          <a:endParaRPr lang="ru-RU" b="1" dirty="0">
            <a:latin typeface="+mj-lt"/>
          </a:endParaRPr>
        </a:p>
      </dgm:t>
    </dgm:pt>
    <dgm:pt modelId="{9E3FF0AD-11A7-4F77-928E-2600943D1985}" type="parTrans" cxnId="{AE6D6B33-6D15-4D29-B78E-4807993E576A}">
      <dgm:prSet/>
      <dgm:spPr/>
      <dgm:t>
        <a:bodyPr/>
        <a:lstStyle/>
        <a:p>
          <a:endParaRPr lang="ru-RU"/>
        </a:p>
      </dgm:t>
    </dgm:pt>
    <dgm:pt modelId="{9BC51390-CA4E-4324-85D5-0A0BFAAE793D}" type="sibTrans" cxnId="{AE6D6B33-6D15-4D29-B78E-4807993E576A}">
      <dgm:prSet/>
      <dgm:spPr/>
      <dgm:t>
        <a:bodyPr/>
        <a:lstStyle/>
        <a:p>
          <a:endParaRPr lang="ru-RU"/>
        </a:p>
      </dgm:t>
    </dgm:pt>
    <dgm:pt modelId="{32014A01-B563-46CE-B5C1-BC812BD257E1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Специальность: Почтовая связь</a:t>
          </a:r>
          <a:endParaRPr lang="ru-RU" b="1" dirty="0">
            <a:latin typeface="+mj-lt"/>
          </a:endParaRPr>
        </a:p>
      </dgm:t>
    </dgm:pt>
    <dgm:pt modelId="{E68E07C0-5B5A-446E-8A56-896CC46C172C}" type="parTrans" cxnId="{3723F774-CA15-4798-A45B-1FD7952BB440}">
      <dgm:prSet/>
      <dgm:spPr/>
      <dgm:t>
        <a:bodyPr/>
        <a:lstStyle/>
        <a:p>
          <a:endParaRPr lang="ru-RU"/>
        </a:p>
      </dgm:t>
    </dgm:pt>
    <dgm:pt modelId="{C092DDED-5867-4166-A64A-209191CEA63C}" type="sibTrans" cxnId="{3723F774-CA15-4798-A45B-1FD7952BB440}">
      <dgm:prSet/>
      <dgm:spPr/>
      <dgm:t>
        <a:bodyPr/>
        <a:lstStyle/>
        <a:p>
          <a:endParaRPr lang="ru-RU"/>
        </a:p>
      </dgm:t>
    </dgm:pt>
    <dgm:pt modelId="{DF9D7E45-B906-4E79-8FA3-BBF9E82EF2D0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Специальность: Конструирование, моделирование и технология швейных изделий</a:t>
          </a:r>
          <a:endParaRPr lang="ru-RU" b="1" dirty="0">
            <a:latin typeface="+mj-lt"/>
          </a:endParaRPr>
        </a:p>
      </dgm:t>
    </dgm:pt>
    <dgm:pt modelId="{81284CB2-0917-4EB2-AEA9-B8E7756AAFC6}" type="parTrans" cxnId="{0FB18397-AF6D-43F6-A5AF-5C9F4E705140}">
      <dgm:prSet/>
      <dgm:spPr/>
      <dgm:t>
        <a:bodyPr/>
        <a:lstStyle/>
        <a:p>
          <a:endParaRPr lang="ru-RU"/>
        </a:p>
      </dgm:t>
    </dgm:pt>
    <dgm:pt modelId="{8844628E-674E-4947-8416-2F92DDC51FFF}" type="sibTrans" cxnId="{0FB18397-AF6D-43F6-A5AF-5C9F4E705140}">
      <dgm:prSet/>
      <dgm:spPr/>
      <dgm:t>
        <a:bodyPr/>
        <a:lstStyle/>
        <a:p>
          <a:endParaRPr lang="ru-RU"/>
        </a:p>
      </dgm:t>
    </dgm:pt>
    <dgm:pt modelId="{9AC334A8-392F-4EE7-B7D7-1E70171E8A20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Строительный профиль</a:t>
          </a:r>
          <a:endParaRPr lang="ru-RU" b="1" dirty="0">
            <a:latin typeface="+mj-lt"/>
          </a:endParaRPr>
        </a:p>
      </dgm:t>
    </dgm:pt>
    <dgm:pt modelId="{361880C9-B460-4DE2-B456-BE7ACE8B6E9B}" type="parTrans" cxnId="{C0DC1244-C0CC-4C93-A9BA-428987872675}">
      <dgm:prSet/>
      <dgm:spPr/>
      <dgm:t>
        <a:bodyPr/>
        <a:lstStyle/>
        <a:p>
          <a:endParaRPr lang="ru-RU"/>
        </a:p>
      </dgm:t>
    </dgm:pt>
    <dgm:pt modelId="{5424F74E-EDC3-4E30-A866-52422459F443}" type="sibTrans" cxnId="{C0DC1244-C0CC-4C93-A9BA-428987872675}">
      <dgm:prSet/>
      <dgm:spPr/>
      <dgm:t>
        <a:bodyPr/>
        <a:lstStyle/>
        <a:p>
          <a:endParaRPr lang="ru-RU"/>
        </a:p>
      </dgm:t>
    </dgm:pt>
    <dgm:pt modelId="{54073755-CBD2-4AEC-91A0-84C7B6B7D83A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Профессия: Мастер отделочных строительных работ</a:t>
          </a:r>
          <a:endParaRPr lang="ru-RU" b="1" dirty="0">
            <a:latin typeface="+mj-lt"/>
          </a:endParaRPr>
        </a:p>
      </dgm:t>
    </dgm:pt>
    <dgm:pt modelId="{1FAF19A4-0582-4548-A74E-793E2D238E03}" type="parTrans" cxnId="{0279B04F-1A2A-4CD3-8200-0AE6A6ACE68E}">
      <dgm:prSet/>
      <dgm:spPr/>
      <dgm:t>
        <a:bodyPr/>
        <a:lstStyle/>
        <a:p>
          <a:endParaRPr lang="ru-RU"/>
        </a:p>
      </dgm:t>
    </dgm:pt>
    <dgm:pt modelId="{A91C5D61-D153-4F33-95AE-D49CA9DB494B}" type="sibTrans" cxnId="{0279B04F-1A2A-4CD3-8200-0AE6A6ACE68E}">
      <dgm:prSet/>
      <dgm:spPr/>
      <dgm:t>
        <a:bodyPr/>
        <a:lstStyle/>
        <a:p>
          <a:endParaRPr lang="ru-RU"/>
        </a:p>
      </dgm:t>
    </dgm:pt>
    <dgm:pt modelId="{B5C1D043-23D8-4AD8-98D1-50F9BC9794BC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Профессия: Сварщик (ручной  и частично механизированной сварки (наплавки)</a:t>
          </a:r>
          <a:endParaRPr lang="ru-RU" b="1" dirty="0">
            <a:latin typeface="+mj-lt"/>
          </a:endParaRPr>
        </a:p>
      </dgm:t>
    </dgm:pt>
    <dgm:pt modelId="{3E564DF2-F271-4B35-8F60-754534A6BB2E}" type="parTrans" cxnId="{B9043A09-0578-4633-9B2E-8C3393F8C6B5}">
      <dgm:prSet/>
      <dgm:spPr/>
      <dgm:t>
        <a:bodyPr/>
        <a:lstStyle/>
        <a:p>
          <a:endParaRPr lang="ru-RU"/>
        </a:p>
      </dgm:t>
    </dgm:pt>
    <dgm:pt modelId="{F0940E23-3D3C-48B5-BF81-5ED07B552310}" type="sibTrans" cxnId="{B9043A09-0578-4633-9B2E-8C3393F8C6B5}">
      <dgm:prSet/>
      <dgm:spPr/>
      <dgm:t>
        <a:bodyPr/>
        <a:lstStyle/>
        <a:p>
          <a:endParaRPr lang="ru-RU"/>
        </a:p>
      </dgm:t>
    </dgm:pt>
    <dgm:pt modelId="{3E6A0B08-0433-4B45-B307-B5813AF00EA4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Профессия: Сварщик (электросварочных и газосварочных работ</a:t>
          </a:r>
          <a:endParaRPr lang="ru-RU" b="1" dirty="0">
            <a:latin typeface="+mj-lt"/>
          </a:endParaRPr>
        </a:p>
      </dgm:t>
    </dgm:pt>
    <dgm:pt modelId="{74B9D2BD-3979-41FF-A43F-F1A2DFB11DEE}" type="parTrans" cxnId="{6AF9D5AA-CCC9-47FB-B6F6-F9A98DE6DBD2}">
      <dgm:prSet/>
      <dgm:spPr/>
      <dgm:t>
        <a:bodyPr/>
        <a:lstStyle/>
        <a:p>
          <a:endParaRPr lang="ru-RU"/>
        </a:p>
      </dgm:t>
    </dgm:pt>
    <dgm:pt modelId="{139A759F-95B3-4C6B-ABD8-77BAEC4272FE}" type="sibTrans" cxnId="{6AF9D5AA-CCC9-47FB-B6F6-F9A98DE6DBD2}">
      <dgm:prSet/>
      <dgm:spPr/>
      <dgm:t>
        <a:bodyPr/>
        <a:lstStyle/>
        <a:p>
          <a:endParaRPr lang="ru-RU"/>
        </a:p>
      </dgm:t>
    </dgm:pt>
    <dgm:pt modelId="{5C02B8ED-E8D2-4BAD-AB95-B457E6BBBB01}">
      <dgm:prSet/>
      <dgm:spPr/>
      <dgm:t>
        <a:bodyPr/>
        <a:lstStyle/>
        <a:p>
          <a:pPr rtl="0"/>
          <a:r>
            <a:rPr lang="ru-RU" b="1" smtClean="0">
              <a:latin typeface="+mj-lt"/>
            </a:rPr>
            <a:t>Профессия</a:t>
          </a:r>
          <a:r>
            <a:rPr lang="ru-RU" b="1" dirty="0" smtClean="0">
              <a:latin typeface="+mj-lt"/>
            </a:rPr>
            <a:t>:  Парикмахер</a:t>
          </a:r>
          <a:endParaRPr lang="ru-RU" b="1" dirty="0">
            <a:latin typeface="+mj-lt"/>
          </a:endParaRPr>
        </a:p>
      </dgm:t>
    </dgm:pt>
    <dgm:pt modelId="{328BA1BE-88EF-461D-AFDD-251BB0F3D556}" type="parTrans" cxnId="{7C98412C-E76B-48D5-A086-89215926F83E}">
      <dgm:prSet/>
      <dgm:spPr/>
      <dgm:t>
        <a:bodyPr/>
        <a:lstStyle/>
        <a:p>
          <a:endParaRPr lang="ru-RU"/>
        </a:p>
      </dgm:t>
    </dgm:pt>
    <dgm:pt modelId="{BCC1F93B-B513-4E53-A251-3946B39CC19F}" type="sibTrans" cxnId="{7C98412C-E76B-48D5-A086-89215926F83E}">
      <dgm:prSet/>
      <dgm:spPr/>
      <dgm:t>
        <a:bodyPr/>
        <a:lstStyle/>
        <a:p>
          <a:endParaRPr lang="ru-RU"/>
        </a:p>
      </dgm:t>
    </dgm:pt>
    <dgm:pt modelId="{35F7C509-AA6F-4E4E-BC73-0E56F235A9C6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Направления подготовки: Дизайн интерьера</a:t>
          </a:r>
          <a:endParaRPr lang="ru-RU" b="1" dirty="0">
            <a:latin typeface="+mj-lt"/>
          </a:endParaRPr>
        </a:p>
      </dgm:t>
    </dgm:pt>
    <dgm:pt modelId="{A8793EE5-0BC1-4906-B598-C21EDA122415}" type="parTrans" cxnId="{4DDD7F0B-F399-4747-A526-0EB97DC58CB6}">
      <dgm:prSet/>
      <dgm:spPr/>
      <dgm:t>
        <a:bodyPr/>
        <a:lstStyle/>
        <a:p>
          <a:endParaRPr lang="ru-RU"/>
        </a:p>
      </dgm:t>
    </dgm:pt>
    <dgm:pt modelId="{2A25FD6D-23D7-450B-96F1-00E4AAEB7779}" type="sibTrans" cxnId="{4DDD7F0B-F399-4747-A526-0EB97DC58CB6}">
      <dgm:prSet/>
      <dgm:spPr/>
      <dgm:t>
        <a:bodyPr/>
        <a:lstStyle/>
        <a:p>
          <a:endParaRPr lang="ru-RU"/>
        </a:p>
      </dgm:t>
    </dgm:pt>
    <dgm:pt modelId="{C934D9F5-8255-451B-BF7E-3FBA45ABFF6C}">
      <dgm:prSet/>
      <dgm:spPr/>
      <dgm:t>
        <a:bodyPr/>
        <a:lstStyle/>
        <a:p>
          <a:pPr rtl="0"/>
          <a:r>
            <a:rPr lang="ru-RU" b="1" dirty="0" smtClean="0">
              <a:latin typeface="+mj-lt"/>
            </a:rPr>
            <a:t>Профессия: Оператор  связи</a:t>
          </a:r>
          <a:endParaRPr lang="ru-RU" b="1" dirty="0">
            <a:latin typeface="+mj-lt"/>
          </a:endParaRPr>
        </a:p>
      </dgm:t>
    </dgm:pt>
    <dgm:pt modelId="{5FCF40D9-03A7-4617-A366-7812B8F05BF8}" type="parTrans" cxnId="{DA8A818B-A973-442E-BCB8-84931A311A26}">
      <dgm:prSet/>
      <dgm:spPr/>
      <dgm:t>
        <a:bodyPr/>
        <a:lstStyle/>
        <a:p>
          <a:endParaRPr lang="ru-RU"/>
        </a:p>
      </dgm:t>
    </dgm:pt>
    <dgm:pt modelId="{1F673AD5-5D89-4952-BF1F-56643B39A470}" type="sibTrans" cxnId="{DA8A818B-A973-442E-BCB8-84931A311A26}">
      <dgm:prSet/>
      <dgm:spPr/>
      <dgm:t>
        <a:bodyPr/>
        <a:lstStyle/>
        <a:p>
          <a:endParaRPr lang="ru-RU"/>
        </a:p>
      </dgm:t>
    </dgm:pt>
    <dgm:pt modelId="{FA8CB5A2-237D-4CD1-AA83-AE2FB7C58C6B}">
      <dgm:prSet/>
      <dgm:spPr/>
      <dgm:t>
        <a:bodyPr/>
        <a:lstStyle/>
        <a:p>
          <a:pPr rtl="0"/>
          <a:r>
            <a:rPr lang="ru-RU" b="1" smtClean="0">
              <a:latin typeface="+mj-lt"/>
            </a:rPr>
            <a:t>Профессия</a:t>
          </a:r>
          <a:r>
            <a:rPr lang="ru-RU" b="1" dirty="0" smtClean="0">
              <a:latin typeface="+mj-lt"/>
            </a:rPr>
            <a:t>: Портной</a:t>
          </a:r>
          <a:endParaRPr lang="ru-RU" b="1" dirty="0">
            <a:latin typeface="+mj-lt"/>
          </a:endParaRPr>
        </a:p>
      </dgm:t>
    </dgm:pt>
    <dgm:pt modelId="{8A85B1B2-D4CB-4C29-8D41-D7CA4DE4E6EF}" type="parTrans" cxnId="{551BF04B-203A-4FE4-987B-BD4DC322158B}">
      <dgm:prSet/>
      <dgm:spPr/>
      <dgm:t>
        <a:bodyPr/>
        <a:lstStyle/>
        <a:p>
          <a:endParaRPr lang="ru-RU"/>
        </a:p>
      </dgm:t>
    </dgm:pt>
    <dgm:pt modelId="{76441E27-73A4-4E7E-BA7B-028CD78AEC15}" type="sibTrans" cxnId="{551BF04B-203A-4FE4-987B-BD4DC322158B}">
      <dgm:prSet/>
      <dgm:spPr/>
      <dgm:t>
        <a:bodyPr/>
        <a:lstStyle/>
        <a:p>
          <a:endParaRPr lang="ru-RU"/>
        </a:p>
      </dgm:t>
    </dgm:pt>
    <dgm:pt modelId="{EF06B5A9-07B0-45F9-BBB5-18DC17D1FE3E}" type="pres">
      <dgm:prSet presAssocID="{749E6ED3-9A50-4271-A4C4-0B8395048EE7}" presName="vert0" presStyleCnt="0">
        <dgm:presLayoutVars>
          <dgm:dir/>
          <dgm:animOne val="branch"/>
          <dgm:animLvl val="lvl"/>
        </dgm:presLayoutVars>
      </dgm:prSet>
      <dgm:spPr/>
    </dgm:pt>
    <dgm:pt modelId="{77C0C3E9-EABD-4943-8EBA-EF622E09FA28}" type="pres">
      <dgm:prSet presAssocID="{3F31381F-A647-42F0-97E2-41F22AFC15E9}" presName="thickLine" presStyleLbl="alignNode1" presStyleIdx="0" presStyleCnt="12"/>
      <dgm:spPr/>
    </dgm:pt>
    <dgm:pt modelId="{F75E9225-791B-468C-9968-A0102CE8C2BB}" type="pres">
      <dgm:prSet presAssocID="{3F31381F-A647-42F0-97E2-41F22AFC15E9}" presName="horz1" presStyleCnt="0"/>
      <dgm:spPr/>
    </dgm:pt>
    <dgm:pt modelId="{1B5D3A6F-DE6D-4A6B-93CF-3B208F71A549}" type="pres">
      <dgm:prSet presAssocID="{3F31381F-A647-42F0-97E2-41F22AFC15E9}" presName="tx1" presStyleLbl="revTx" presStyleIdx="0" presStyleCnt="12"/>
      <dgm:spPr/>
      <dgm:t>
        <a:bodyPr/>
        <a:lstStyle/>
        <a:p>
          <a:endParaRPr lang="ru-RU"/>
        </a:p>
      </dgm:t>
    </dgm:pt>
    <dgm:pt modelId="{9A0EFAA1-7503-442B-B713-74962A438D40}" type="pres">
      <dgm:prSet presAssocID="{3F31381F-A647-42F0-97E2-41F22AFC15E9}" presName="vert1" presStyleCnt="0"/>
      <dgm:spPr/>
    </dgm:pt>
    <dgm:pt modelId="{7D5B30DA-17C0-4057-9A4D-5785289FA89A}" type="pres">
      <dgm:prSet presAssocID="{5C02B8ED-E8D2-4BAD-AB95-B457E6BBBB01}" presName="thickLine" presStyleLbl="alignNode1" presStyleIdx="1" presStyleCnt="12"/>
      <dgm:spPr/>
    </dgm:pt>
    <dgm:pt modelId="{C2DAC2AA-8F21-41C8-BAD3-A622A24C0EF7}" type="pres">
      <dgm:prSet presAssocID="{5C02B8ED-E8D2-4BAD-AB95-B457E6BBBB01}" presName="horz1" presStyleCnt="0"/>
      <dgm:spPr/>
    </dgm:pt>
    <dgm:pt modelId="{3A01F535-79DE-4341-95C9-9E375779747E}" type="pres">
      <dgm:prSet presAssocID="{5C02B8ED-E8D2-4BAD-AB95-B457E6BBBB01}" presName="tx1" presStyleLbl="revTx" presStyleIdx="1" presStyleCnt="12"/>
      <dgm:spPr/>
    </dgm:pt>
    <dgm:pt modelId="{0C9FCBFD-2916-46B7-B7F8-FF7FA13CE3B2}" type="pres">
      <dgm:prSet presAssocID="{5C02B8ED-E8D2-4BAD-AB95-B457E6BBBB01}" presName="vert1" presStyleCnt="0"/>
      <dgm:spPr/>
    </dgm:pt>
    <dgm:pt modelId="{BE6F11AB-BD0C-4F3D-B5EC-74EEC80B13E7}" type="pres">
      <dgm:prSet presAssocID="{CADE72EB-9540-4D38-8F52-C347D1E3E83A}" presName="thickLine" presStyleLbl="alignNode1" presStyleIdx="2" presStyleCnt="12"/>
      <dgm:spPr/>
    </dgm:pt>
    <dgm:pt modelId="{12570D62-F18E-430A-9F1E-6C52262C3D80}" type="pres">
      <dgm:prSet presAssocID="{CADE72EB-9540-4D38-8F52-C347D1E3E83A}" presName="horz1" presStyleCnt="0"/>
      <dgm:spPr/>
    </dgm:pt>
    <dgm:pt modelId="{5F270061-0B40-4E84-96EA-7B3C8849EB27}" type="pres">
      <dgm:prSet presAssocID="{CADE72EB-9540-4D38-8F52-C347D1E3E83A}" presName="tx1" presStyleLbl="revTx" presStyleIdx="2" presStyleCnt="12"/>
      <dgm:spPr/>
    </dgm:pt>
    <dgm:pt modelId="{F3E8495F-EC59-45F6-82C6-64C46CB05744}" type="pres">
      <dgm:prSet presAssocID="{CADE72EB-9540-4D38-8F52-C347D1E3E83A}" presName="vert1" presStyleCnt="0"/>
      <dgm:spPr/>
    </dgm:pt>
    <dgm:pt modelId="{00F7EB3A-61EF-4E75-A8D9-8330FF4A292A}" type="pres">
      <dgm:prSet presAssocID="{35F7C509-AA6F-4E4E-BC73-0E56F235A9C6}" presName="thickLine" presStyleLbl="alignNode1" presStyleIdx="3" presStyleCnt="12"/>
      <dgm:spPr/>
    </dgm:pt>
    <dgm:pt modelId="{8ECDD0F4-F27B-41CE-B586-B7456140D1A2}" type="pres">
      <dgm:prSet presAssocID="{35F7C509-AA6F-4E4E-BC73-0E56F235A9C6}" presName="horz1" presStyleCnt="0"/>
      <dgm:spPr/>
    </dgm:pt>
    <dgm:pt modelId="{6E7B47EB-70EB-439E-AAF3-48DAB592A837}" type="pres">
      <dgm:prSet presAssocID="{35F7C509-AA6F-4E4E-BC73-0E56F235A9C6}" presName="tx1" presStyleLbl="revTx" presStyleIdx="3" presStyleCnt="12"/>
      <dgm:spPr/>
    </dgm:pt>
    <dgm:pt modelId="{DE347290-E295-4B62-88E6-7A2A66915CBD}" type="pres">
      <dgm:prSet presAssocID="{35F7C509-AA6F-4E4E-BC73-0E56F235A9C6}" presName="vert1" presStyleCnt="0"/>
      <dgm:spPr/>
    </dgm:pt>
    <dgm:pt modelId="{683891D3-4A11-49F7-8786-103D579FEF49}" type="pres">
      <dgm:prSet presAssocID="{32014A01-B563-46CE-B5C1-BC812BD257E1}" presName="thickLine" presStyleLbl="alignNode1" presStyleIdx="4" presStyleCnt="12"/>
      <dgm:spPr/>
    </dgm:pt>
    <dgm:pt modelId="{48C20ACD-716E-4CF1-8695-0125E84BFD9F}" type="pres">
      <dgm:prSet presAssocID="{32014A01-B563-46CE-B5C1-BC812BD257E1}" presName="horz1" presStyleCnt="0"/>
      <dgm:spPr/>
    </dgm:pt>
    <dgm:pt modelId="{3C40B618-83F3-45BE-BC71-59B8B7E0AF3A}" type="pres">
      <dgm:prSet presAssocID="{32014A01-B563-46CE-B5C1-BC812BD257E1}" presName="tx1" presStyleLbl="revTx" presStyleIdx="4" presStyleCnt="12"/>
      <dgm:spPr/>
    </dgm:pt>
    <dgm:pt modelId="{7ADCBD70-2041-4B6B-B52F-AE32A70C00AF}" type="pres">
      <dgm:prSet presAssocID="{32014A01-B563-46CE-B5C1-BC812BD257E1}" presName="vert1" presStyleCnt="0"/>
      <dgm:spPr/>
    </dgm:pt>
    <dgm:pt modelId="{47718315-6ED6-4BCF-A14F-71485ACAB493}" type="pres">
      <dgm:prSet presAssocID="{C934D9F5-8255-451B-BF7E-3FBA45ABFF6C}" presName="thickLine" presStyleLbl="alignNode1" presStyleIdx="5" presStyleCnt="12"/>
      <dgm:spPr/>
    </dgm:pt>
    <dgm:pt modelId="{BAE73D1D-5DA5-4462-8275-9A17C65180EC}" type="pres">
      <dgm:prSet presAssocID="{C934D9F5-8255-451B-BF7E-3FBA45ABFF6C}" presName="horz1" presStyleCnt="0"/>
      <dgm:spPr/>
    </dgm:pt>
    <dgm:pt modelId="{8912ACA0-CB0F-45D3-8DBB-31952DAB3835}" type="pres">
      <dgm:prSet presAssocID="{C934D9F5-8255-451B-BF7E-3FBA45ABFF6C}" presName="tx1" presStyleLbl="revTx" presStyleIdx="5" presStyleCnt="12"/>
      <dgm:spPr/>
      <dgm:t>
        <a:bodyPr/>
        <a:lstStyle/>
        <a:p>
          <a:endParaRPr lang="ru-RU"/>
        </a:p>
      </dgm:t>
    </dgm:pt>
    <dgm:pt modelId="{E75ED965-C0CE-4C37-87F9-087A8E355BAE}" type="pres">
      <dgm:prSet presAssocID="{C934D9F5-8255-451B-BF7E-3FBA45ABFF6C}" presName="vert1" presStyleCnt="0"/>
      <dgm:spPr/>
    </dgm:pt>
    <dgm:pt modelId="{5707FDE0-1C16-4F90-8E0C-F9702E3A1870}" type="pres">
      <dgm:prSet presAssocID="{DF9D7E45-B906-4E79-8FA3-BBF9E82EF2D0}" presName="thickLine" presStyleLbl="alignNode1" presStyleIdx="6" presStyleCnt="12"/>
      <dgm:spPr/>
    </dgm:pt>
    <dgm:pt modelId="{1D92E588-2DDB-4F70-AA39-EFC85B29EA5F}" type="pres">
      <dgm:prSet presAssocID="{DF9D7E45-B906-4E79-8FA3-BBF9E82EF2D0}" presName="horz1" presStyleCnt="0"/>
      <dgm:spPr/>
    </dgm:pt>
    <dgm:pt modelId="{D550303D-83A9-486F-B4EF-723ACD4ACDBA}" type="pres">
      <dgm:prSet presAssocID="{DF9D7E45-B906-4E79-8FA3-BBF9E82EF2D0}" presName="tx1" presStyleLbl="revTx" presStyleIdx="6" presStyleCnt="12"/>
      <dgm:spPr/>
    </dgm:pt>
    <dgm:pt modelId="{C2BCD1AF-2FC9-4423-ADE5-09747633A47F}" type="pres">
      <dgm:prSet presAssocID="{DF9D7E45-B906-4E79-8FA3-BBF9E82EF2D0}" presName="vert1" presStyleCnt="0"/>
      <dgm:spPr/>
    </dgm:pt>
    <dgm:pt modelId="{C9B19622-79D2-4191-8CE0-BB67A43BC316}" type="pres">
      <dgm:prSet presAssocID="{FA8CB5A2-237D-4CD1-AA83-AE2FB7C58C6B}" presName="thickLine" presStyleLbl="alignNode1" presStyleIdx="7" presStyleCnt="12"/>
      <dgm:spPr/>
    </dgm:pt>
    <dgm:pt modelId="{CCEFABD2-6E11-4FA3-99C1-52A547E1BDCD}" type="pres">
      <dgm:prSet presAssocID="{FA8CB5A2-237D-4CD1-AA83-AE2FB7C58C6B}" presName="horz1" presStyleCnt="0"/>
      <dgm:spPr/>
    </dgm:pt>
    <dgm:pt modelId="{E991C9D7-FED6-4560-B8A6-6B147A569558}" type="pres">
      <dgm:prSet presAssocID="{FA8CB5A2-237D-4CD1-AA83-AE2FB7C58C6B}" presName="tx1" presStyleLbl="revTx" presStyleIdx="7" presStyleCnt="12"/>
      <dgm:spPr/>
    </dgm:pt>
    <dgm:pt modelId="{7B67547C-A475-42A4-9DCF-02AF469D5415}" type="pres">
      <dgm:prSet presAssocID="{FA8CB5A2-237D-4CD1-AA83-AE2FB7C58C6B}" presName="vert1" presStyleCnt="0"/>
      <dgm:spPr/>
    </dgm:pt>
    <dgm:pt modelId="{7B6ACDD8-22F4-4692-9BA8-DAC640AF5F8C}" type="pres">
      <dgm:prSet presAssocID="{9AC334A8-392F-4EE7-B7D7-1E70171E8A20}" presName="thickLine" presStyleLbl="alignNode1" presStyleIdx="8" presStyleCnt="12"/>
      <dgm:spPr/>
    </dgm:pt>
    <dgm:pt modelId="{39C21DD8-A599-4CEE-A8AD-B7047452A6E3}" type="pres">
      <dgm:prSet presAssocID="{9AC334A8-392F-4EE7-B7D7-1E70171E8A20}" presName="horz1" presStyleCnt="0"/>
      <dgm:spPr/>
    </dgm:pt>
    <dgm:pt modelId="{A238400E-D9AB-47B3-BFC1-6FBB99D71A80}" type="pres">
      <dgm:prSet presAssocID="{9AC334A8-392F-4EE7-B7D7-1E70171E8A20}" presName="tx1" presStyleLbl="revTx" presStyleIdx="8" presStyleCnt="12"/>
      <dgm:spPr/>
    </dgm:pt>
    <dgm:pt modelId="{9038F382-3924-4363-925F-40522046B4E4}" type="pres">
      <dgm:prSet presAssocID="{9AC334A8-392F-4EE7-B7D7-1E70171E8A20}" presName="vert1" presStyleCnt="0"/>
      <dgm:spPr/>
    </dgm:pt>
    <dgm:pt modelId="{9C623F97-5851-4404-A4F9-C951E1E93A49}" type="pres">
      <dgm:prSet presAssocID="{54073755-CBD2-4AEC-91A0-84C7B6B7D83A}" presName="thickLine" presStyleLbl="alignNode1" presStyleIdx="9" presStyleCnt="12"/>
      <dgm:spPr/>
    </dgm:pt>
    <dgm:pt modelId="{F2601A91-87F2-46C4-9E2B-641C013FD21E}" type="pres">
      <dgm:prSet presAssocID="{54073755-CBD2-4AEC-91A0-84C7B6B7D83A}" presName="horz1" presStyleCnt="0"/>
      <dgm:spPr/>
    </dgm:pt>
    <dgm:pt modelId="{D362F45B-942A-496B-A45C-2EB8D05812F8}" type="pres">
      <dgm:prSet presAssocID="{54073755-CBD2-4AEC-91A0-84C7B6B7D83A}" presName="tx1" presStyleLbl="revTx" presStyleIdx="9" presStyleCnt="12"/>
      <dgm:spPr/>
    </dgm:pt>
    <dgm:pt modelId="{7AA8693F-8220-4D6D-8AAC-AB9CD0850965}" type="pres">
      <dgm:prSet presAssocID="{54073755-CBD2-4AEC-91A0-84C7B6B7D83A}" presName="vert1" presStyleCnt="0"/>
      <dgm:spPr/>
    </dgm:pt>
    <dgm:pt modelId="{30A10DE2-6D8E-4231-BF23-0DC264CBCFC7}" type="pres">
      <dgm:prSet presAssocID="{B5C1D043-23D8-4AD8-98D1-50F9BC9794BC}" presName="thickLine" presStyleLbl="alignNode1" presStyleIdx="10" presStyleCnt="12"/>
      <dgm:spPr/>
    </dgm:pt>
    <dgm:pt modelId="{24A00B65-83CF-4099-A28B-2E51391BAB6C}" type="pres">
      <dgm:prSet presAssocID="{B5C1D043-23D8-4AD8-98D1-50F9BC9794BC}" presName="horz1" presStyleCnt="0"/>
      <dgm:spPr/>
    </dgm:pt>
    <dgm:pt modelId="{295688C1-79B6-4D37-8B34-0A59BFB5FFFC}" type="pres">
      <dgm:prSet presAssocID="{B5C1D043-23D8-4AD8-98D1-50F9BC9794BC}" presName="tx1" presStyleLbl="revTx" presStyleIdx="10" presStyleCnt="12"/>
      <dgm:spPr/>
    </dgm:pt>
    <dgm:pt modelId="{1C2F54C6-32A7-406D-AF9E-BBCA5875B854}" type="pres">
      <dgm:prSet presAssocID="{B5C1D043-23D8-4AD8-98D1-50F9BC9794BC}" presName="vert1" presStyleCnt="0"/>
      <dgm:spPr/>
    </dgm:pt>
    <dgm:pt modelId="{F4396514-F756-4010-91A1-69CB62ECAFCB}" type="pres">
      <dgm:prSet presAssocID="{3E6A0B08-0433-4B45-B307-B5813AF00EA4}" presName="thickLine" presStyleLbl="alignNode1" presStyleIdx="11" presStyleCnt="12"/>
      <dgm:spPr/>
    </dgm:pt>
    <dgm:pt modelId="{6214664D-A91F-47C0-A0F4-E922AAF7668D}" type="pres">
      <dgm:prSet presAssocID="{3E6A0B08-0433-4B45-B307-B5813AF00EA4}" presName="horz1" presStyleCnt="0"/>
      <dgm:spPr/>
    </dgm:pt>
    <dgm:pt modelId="{DB8389FD-404D-49D6-9146-95C9B9289D5B}" type="pres">
      <dgm:prSet presAssocID="{3E6A0B08-0433-4B45-B307-B5813AF00EA4}" presName="tx1" presStyleLbl="revTx" presStyleIdx="11" presStyleCnt="12"/>
      <dgm:spPr/>
    </dgm:pt>
    <dgm:pt modelId="{6CC69E04-2411-4E8C-9759-6B5E22920641}" type="pres">
      <dgm:prSet presAssocID="{3E6A0B08-0433-4B45-B307-B5813AF00EA4}" presName="vert1" presStyleCnt="0"/>
      <dgm:spPr/>
    </dgm:pt>
  </dgm:ptLst>
  <dgm:cxnLst>
    <dgm:cxn modelId="{DA8A818B-A973-442E-BCB8-84931A311A26}" srcId="{749E6ED3-9A50-4271-A4C4-0B8395048EE7}" destId="{C934D9F5-8255-451B-BF7E-3FBA45ABFF6C}" srcOrd="5" destOrd="0" parTransId="{5FCF40D9-03A7-4617-A366-7812B8F05BF8}" sibTransId="{1F673AD5-5D89-4952-BF1F-56643B39A470}"/>
    <dgm:cxn modelId="{D6EBC62B-F6D3-46C6-9C91-CC0A26A9951E}" type="presOf" srcId="{C934D9F5-8255-451B-BF7E-3FBA45ABFF6C}" destId="{8912ACA0-CB0F-45D3-8DBB-31952DAB3835}" srcOrd="0" destOrd="0" presId="urn:microsoft.com/office/officeart/2008/layout/LinedList"/>
    <dgm:cxn modelId="{12AA8326-98C6-44C0-B23E-1F43F575F9D1}" type="presOf" srcId="{9AC334A8-392F-4EE7-B7D7-1E70171E8A20}" destId="{A238400E-D9AB-47B3-BFC1-6FBB99D71A80}" srcOrd="0" destOrd="0" presId="urn:microsoft.com/office/officeart/2008/layout/LinedList"/>
    <dgm:cxn modelId="{4BBB618D-5BC1-4EDD-9116-B8BF381FB746}" type="presOf" srcId="{5C02B8ED-E8D2-4BAD-AB95-B457E6BBBB01}" destId="{3A01F535-79DE-4341-95C9-9E375779747E}" srcOrd="0" destOrd="0" presId="urn:microsoft.com/office/officeart/2008/layout/LinedList"/>
    <dgm:cxn modelId="{C0DC1244-C0CC-4C93-A9BA-428987872675}" srcId="{749E6ED3-9A50-4271-A4C4-0B8395048EE7}" destId="{9AC334A8-392F-4EE7-B7D7-1E70171E8A20}" srcOrd="8" destOrd="0" parTransId="{361880C9-B460-4DE2-B456-BE7ACE8B6E9B}" sibTransId="{5424F74E-EDC3-4E30-A866-52422459F443}"/>
    <dgm:cxn modelId="{4DDD7F0B-F399-4747-A526-0EB97DC58CB6}" srcId="{749E6ED3-9A50-4271-A4C4-0B8395048EE7}" destId="{35F7C509-AA6F-4E4E-BC73-0E56F235A9C6}" srcOrd="3" destOrd="0" parTransId="{A8793EE5-0BC1-4906-B598-C21EDA122415}" sibTransId="{2A25FD6D-23D7-450B-96F1-00E4AAEB7779}"/>
    <dgm:cxn modelId="{AE6D6B33-6D15-4D29-B78E-4807993E576A}" srcId="{749E6ED3-9A50-4271-A4C4-0B8395048EE7}" destId="{CADE72EB-9540-4D38-8F52-C347D1E3E83A}" srcOrd="2" destOrd="0" parTransId="{9E3FF0AD-11A7-4F77-928E-2600943D1985}" sibTransId="{9BC51390-CA4E-4324-85D5-0A0BFAAE793D}"/>
    <dgm:cxn modelId="{090B77FA-DA36-47E4-AB1A-E14FD60A597C}" type="presOf" srcId="{3F31381F-A647-42F0-97E2-41F22AFC15E9}" destId="{1B5D3A6F-DE6D-4A6B-93CF-3B208F71A549}" srcOrd="0" destOrd="0" presId="urn:microsoft.com/office/officeart/2008/layout/LinedList"/>
    <dgm:cxn modelId="{80E5276A-58E1-461B-BB9E-2CC6F01EE1DE}" type="presOf" srcId="{B5C1D043-23D8-4AD8-98D1-50F9BC9794BC}" destId="{295688C1-79B6-4D37-8B34-0A59BFB5FFFC}" srcOrd="0" destOrd="0" presId="urn:microsoft.com/office/officeart/2008/layout/LinedList"/>
    <dgm:cxn modelId="{98196EC9-D22A-45D0-A933-9514202841A5}" srcId="{749E6ED3-9A50-4271-A4C4-0B8395048EE7}" destId="{3F31381F-A647-42F0-97E2-41F22AFC15E9}" srcOrd="0" destOrd="0" parTransId="{B0E913FF-190C-4977-994B-4A82708A1936}" sibTransId="{C41D92DB-CCAE-4B01-93C9-F30AA3427A46}"/>
    <dgm:cxn modelId="{9AE2F31E-E83C-4DC0-B50C-E374DF25CFAB}" type="presOf" srcId="{CADE72EB-9540-4D38-8F52-C347D1E3E83A}" destId="{5F270061-0B40-4E84-96EA-7B3C8849EB27}" srcOrd="0" destOrd="0" presId="urn:microsoft.com/office/officeart/2008/layout/LinedList"/>
    <dgm:cxn modelId="{BF0341A8-37B7-4A5A-9DA4-DED7A6AA7448}" type="presOf" srcId="{54073755-CBD2-4AEC-91A0-84C7B6B7D83A}" destId="{D362F45B-942A-496B-A45C-2EB8D05812F8}" srcOrd="0" destOrd="0" presId="urn:microsoft.com/office/officeart/2008/layout/LinedList"/>
    <dgm:cxn modelId="{14DB6E8F-DB3C-4596-B6ED-2105CD3EB14C}" type="presOf" srcId="{32014A01-B563-46CE-B5C1-BC812BD257E1}" destId="{3C40B618-83F3-45BE-BC71-59B8B7E0AF3A}" srcOrd="0" destOrd="0" presId="urn:microsoft.com/office/officeart/2008/layout/LinedList"/>
    <dgm:cxn modelId="{B9043A09-0578-4633-9B2E-8C3393F8C6B5}" srcId="{749E6ED3-9A50-4271-A4C4-0B8395048EE7}" destId="{B5C1D043-23D8-4AD8-98D1-50F9BC9794BC}" srcOrd="10" destOrd="0" parTransId="{3E564DF2-F271-4B35-8F60-754534A6BB2E}" sibTransId="{F0940E23-3D3C-48B5-BF81-5ED07B552310}"/>
    <dgm:cxn modelId="{7C98412C-E76B-48D5-A086-89215926F83E}" srcId="{749E6ED3-9A50-4271-A4C4-0B8395048EE7}" destId="{5C02B8ED-E8D2-4BAD-AB95-B457E6BBBB01}" srcOrd="1" destOrd="0" parTransId="{328BA1BE-88EF-461D-AFDD-251BB0F3D556}" sibTransId="{BCC1F93B-B513-4E53-A251-3946B39CC19F}"/>
    <dgm:cxn modelId="{551BF04B-203A-4FE4-987B-BD4DC322158B}" srcId="{749E6ED3-9A50-4271-A4C4-0B8395048EE7}" destId="{FA8CB5A2-237D-4CD1-AA83-AE2FB7C58C6B}" srcOrd="7" destOrd="0" parTransId="{8A85B1B2-D4CB-4C29-8D41-D7CA4DE4E6EF}" sibTransId="{76441E27-73A4-4E7E-BA7B-028CD78AEC15}"/>
    <dgm:cxn modelId="{6259A1C5-7DAC-4A64-9CB2-9D8E3D364D10}" type="presOf" srcId="{FA8CB5A2-237D-4CD1-AA83-AE2FB7C58C6B}" destId="{E991C9D7-FED6-4560-B8A6-6B147A569558}" srcOrd="0" destOrd="0" presId="urn:microsoft.com/office/officeart/2008/layout/LinedList"/>
    <dgm:cxn modelId="{0279B04F-1A2A-4CD3-8200-0AE6A6ACE68E}" srcId="{749E6ED3-9A50-4271-A4C4-0B8395048EE7}" destId="{54073755-CBD2-4AEC-91A0-84C7B6B7D83A}" srcOrd="9" destOrd="0" parTransId="{1FAF19A4-0582-4548-A74E-793E2D238E03}" sibTransId="{A91C5D61-D153-4F33-95AE-D49CA9DB494B}"/>
    <dgm:cxn modelId="{0FB18397-AF6D-43F6-A5AF-5C9F4E705140}" srcId="{749E6ED3-9A50-4271-A4C4-0B8395048EE7}" destId="{DF9D7E45-B906-4E79-8FA3-BBF9E82EF2D0}" srcOrd="6" destOrd="0" parTransId="{81284CB2-0917-4EB2-AEA9-B8E7756AAFC6}" sibTransId="{8844628E-674E-4947-8416-2F92DDC51FFF}"/>
    <dgm:cxn modelId="{3723F774-CA15-4798-A45B-1FD7952BB440}" srcId="{749E6ED3-9A50-4271-A4C4-0B8395048EE7}" destId="{32014A01-B563-46CE-B5C1-BC812BD257E1}" srcOrd="4" destOrd="0" parTransId="{E68E07C0-5B5A-446E-8A56-896CC46C172C}" sibTransId="{C092DDED-5867-4166-A64A-209191CEA63C}"/>
    <dgm:cxn modelId="{377AF3E1-80B3-4861-8522-5CBB2E10C327}" type="presOf" srcId="{DF9D7E45-B906-4E79-8FA3-BBF9E82EF2D0}" destId="{D550303D-83A9-486F-B4EF-723ACD4ACDBA}" srcOrd="0" destOrd="0" presId="urn:microsoft.com/office/officeart/2008/layout/LinedList"/>
    <dgm:cxn modelId="{6603969A-BDFE-448C-A310-47786C1A64BF}" type="presOf" srcId="{3E6A0B08-0433-4B45-B307-B5813AF00EA4}" destId="{DB8389FD-404D-49D6-9146-95C9B9289D5B}" srcOrd="0" destOrd="0" presId="urn:microsoft.com/office/officeart/2008/layout/LinedList"/>
    <dgm:cxn modelId="{6AF9D5AA-CCC9-47FB-B6F6-F9A98DE6DBD2}" srcId="{749E6ED3-9A50-4271-A4C4-0B8395048EE7}" destId="{3E6A0B08-0433-4B45-B307-B5813AF00EA4}" srcOrd="11" destOrd="0" parTransId="{74B9D2BD-3979-41FF-A43F-F1A2DFB11DEE}" sibTransId="{139A759F-95B3-4C6B-ABD8-77BAEC4272FE}"/>
    <dgm:cxn modelId="{6705F543-6DE7-46C6-A6A2-A9FA4F8516C8}" type="presOf" srcId="{35F7C509-AA6F-4E4E-BC73-0E56F235A9C6}" destId="{6E7B47EB-70EB-439E-AAF3-48DAB592A837}" srcOrd="0" destOrd="0" presId="urn:microsoft.com/office/officeart/2008/layout/LinedList"/>
    <dgm:cxn modelId="{8BFA57E2-767F-40CB-8CE4-AE7922A870F8}" type="presOf" srcId="{749E6ED3-9A50-4271-A4C4-0B8395048EE7}" destId="{EF06B5A9-07B0-45F9-BBB5-18DC17D1FE3E}" srcOrd="0" destOrd="0" presId="urn:microsoft.com/office/officeart/2008/layout/LinedList"/>
    <dgm:cxn modelId="{ABD54289-4503-4D14-9254-015D0F856F39}" type="presParOf" srcId="{EF06B5A9-07B0-45F9-BBB5-18DC17D1FE3E}" destId="{77C0C3E9-EABD-4943-8EBA-EF622E09FA28}" srcOrd="0" destOrd="0" presId="urn:microsoft.com/office/officeart/2008/layout/LinedList"/>
    <dgm:cxn modelId="{3C91BF56-3DCB-4A69-8A47-2B2F69863EAD}" type="presParOf" srcId="{EF06B5A9-07B0-45F9-BBB5-18DC17D1FE3E}" destId="{F75E9225-791B-468C-9968-A0102CE8C2BB}" srcOrd="1" destOrd="0" presId="urn:microsoft.com/office/officeart/2008/layout/LinedList"/>
    <dgm:cxn modelId="{CC5BF927-B583-4003-9674-44F792C0728C}" type="presParOf" srcId="{F75E9225-791B-468C-9968-A0102CE8C2BB}" destId="{1B5D3A6F-DE6D-4A6B-93CF-3B208F71A549}" srcOrd="0" destOrd="0" presId="urn:microsoft.com/office/officeart/2008/layout/LinedList"/>
    <dgm:cxn modelId="{0AFF5E34-5B85-4088-9CC3-3C527528F0D4}" type="presParOf" srcId="{F75E9225-791B-468C-9968-A0102CE8C2BB}" destId="{9A0EFAA1-7503-442B-B713-74962A438D40}" srcOrd="1" destOrd="0" presId="urn:microsoft.com/office/officeart/2008/layout/LinedList"/>
    <dgm:cxn modelId="{14AE533E-1539-4106-B389-533D019D7983}" type="presParOf" srcId="{EF06B5A9-07B0-45F9-BBB5-18DC17D1FE3E}" destId="{7D5B30DA-17C0-4057-9A4D-5785289FA89A}" srcOrd="2" destOrd="0" presId="urn:microsoft.com/office/officeart/2008/layout/LinedList"/>
    <dgm:cxn modelId="{5FFE6386-7462-4E2A-A0AC-01CCE248AE0B}" type="presParOf" srcId="{EF06B5A9-07B0-45F9-BBB5-18DC17D1FE3E}" destId="{C2DAC2AA-8F21-41C8-BAD3-A622A24C0EF7}" srcOrd="3" destOrd="0" presId="urn:microsoft.com/office/officeart/2008/layout/LinedList"/>
    <dgm:cxn modelId="{08BF02AE-4D13-4607-B1FF-A9D0E194ADEE}" type="presParOf" srcId="{C2DAC2AA-8F21-41C8-BAD3-A622A24C0EF7}" destId="{3A01F535-79DE-4341-95C9-9E375779747E}" srcOrd="0" destOrd="0" presId="urn:microsoft.com/office/officeart/2008/layout/LinedList"/>
    <dgm:cxn modelId="{F7E5189B-98EC-4752-AA2B-75EEC0C11BC3}" type="presParOf" srcId="{C2DAC2AA-8F21-41C8-BAD3-A622A24C0EF7}" destId="{0C9FCBFD-2916-46B7-B7F8-FF7FA13CE3B2}" srcOrd="1" destOrd="0" presId="urn:microsoft.com/office/officeart/2008/layout/LinedList"/>
    <dgm:cxn modelId="{6CF749AE-7A38-4E36-AD18-28824E57AEC1}" type="presParOf" srcId="{EF06B5A9-07B0-45F9-BBB5-18DC17D1FE3E}" destId="{BE6F11AB-BD0C-4F3D-B5EC-74EEC80B13E7}" srcOrd="4" destOrd="0" presId="urn:microsoft.com/office/officeart/2008/layout/LinedList"/>
    <dgm:cxn modelId="{4A4C9043-1CE4-4C19-B410-7B5F81543927}" type="presParOf" srcId="{EF06B5A9-07B0-45F9-BBB5-18DC17D1FE3E}" destId="{12570D62-F18E-430A-9F1E-6C52262C3D80}" srcOrd="5" destOrd="0" presId="urn:microsoft.com/office/officeart/2008/layout/LinedList"/>
    <dgm:cxn modelId="{82DE54FC-DE07-435E-9E45-6B83255A1E56}" type="presParOf" srcId="{12570D62-F18E-430A-9F1E-6C52262C3D80}" destId="{5F270061-0B40-4E84-96EA-7B3C8849EB27}" srcOrd="0" destOrd="0" presId="urn:microsoft.com/office/officeart/2008/layout/LinedList"/>
    <dgm:cxn modelId="{E23DDEF3-B8C4-4D9B-9176-772E09CA8E6F}" type="presParOf" srcId="{12570D62-F18E-430A-9F1E-6C52262C3D80}" destId="{F3E8495F-EC59-45F6-82C6-64C46CB05744}" srcOrd="1" destOrd="0" presId="urn:microsoft.com/office/officeart/2008/layout/LinedList"/>
    <dgm:cxn modelId="{63B263E4-BB0A-4B2B-945A-B531FBA990DC}" type="presParOf" srcId="{EF06B5A9-07B0-45F9-BBB5-18DC17D1FE3E}" destId="{00F7EB3A-61EF-4E75-A8D9-8330FF4A292A}" srcOrd="6" destOrd="0" presId="urn:microsoft.com/office/officeart/2008/layout/LinedList"/>
    <dgm:cxn modelId="{24C0F3E2-427A-4444-9E42-2D4504468ACF}" type="presParOf" srcId="{EF06B5A9-07B0-45F9-BBB5-18DC17D1FE3E}" destId="{8ECDD0F4-F27B-41CE-B586-B7456140D1A2}" srcOrd="7" destOrd="0" presId="urn:microsoft.com/office/officeart/2008/layout/LinedList"/>
    <dgm:cxn modelId="{DB66F175-93AC-4114-96EC-C43DFAD98C4B}" type="presParOf" srcId="{8ECDD0F4-F27B-41CE-B586-B7456140D1A2}" destId="{6E7B47EB-70EB-439E-AAF3-48DAB592A837}" srcOrd="0" destOrd="0" presId="urn:microsoft.com/office/officeart/2008/layout/LinedList"/>
    <dgm:cxn modelId="{E243714B-D8DD-40E2-94FF-5D6666E087C0}" type="presParOf" srcId="{8ECDD0F4-F27B-41CE-B586-B7456140D1A2}" destId="{DE347290-E295-4B62-88E6-7A2A66915CBD}" srcOrd="1" destOrd="0" presId="urn:microsoft.com/office/officeart/2008/layout/LinedList"/>
    <dgm:cxn modelId="{514A7EC2-8126-488A-A1A8-73877D1FEFE0}" type="presParOf" srcId="{EF06B5A9-07B0-45F9-BBB5-18DC17D1FE3E}" destId="{683891D3-4A11-49F7-8786-103D579FEF49}" srcOrd="8" destOrd="0" presId="urn:microsoft.com/office/officeart/2008/layout/LinedList"/>
    <dgm:cxn modelId="{5F85E6C7-E70B-4D49-A162-D46505AAD25C}" type="presParOf" srcId="{EF06B5A9-07B0-45F9-BBB5-18DC17D1FE3E}" destId="{48C20ACD-716E-4CF1-8695-0125E84BFD9F}" srcOrd="9" destOrd="0" presId="urn:microsoft.com/office/officeart/2008/layout/LinedList"/>
    <dgm:cxn modelId="{F247D47E-C0B1-4947-BBDD-36BC085A5E2D}" type="presParOf" srcId="{48C20ACD-716E-4CF1-8695-0125E84BFD9F}" destId="{3C40B618-83F3-45BE-BC71-59B8B7E0AF3A}" srcOrd="0" destOrd="0" presId="urn:microsoft.com/office/officeart/2008/layout/LinedList"/>
    <dgm:cxn modelId="{BDD3F464-2F28-44C8-B67D-2A87C56D19DE}" type="presParOf" srcId="{48C20ACD-716E-4CF1-8695-0125E84BFD9F}" destId="{7ADCBD70-2041-4B6B-B52F-AE32A70C00AF}" srcOrd="1" destOrd="0" presId="urn:microsoft.com/office/officeart/2008/layout/LinedList"/>
    <dgm:cxn modelId="{899B0722-BCB2-4039-915A-E0418E9D5FE0}" type="presParOf" srcId="{EF06B5A9-07B0-45F9-BBB5-18DC17D1FE3E}" destId="{47718315-6ED6-4BCF-A14F-71485ACAB493}" srcOrd="10" destOrd="0" presId="urn:microsoft.com/office/officeart/2008/layout/LinedList"/>
    <dgm:cxn modelId="{1127EA35-821C-4080-BE36-04FE39308CBC}" type="presParOf" srcId="{EF06B5A9-07B0-45F9-BBB5-18DC17D1FE3E}" destId="{BAE73D1D-5DA5-4462-8275-9A17C65180EC}" srcOrd="11" destOrd="0" presId="urn:microsoft.com/office/officeart/2008/layout/LinedList"/>
    <dgm:cxn modelId="{78A0C3CC-2E78-407A-ACC2-84469FAA810A}" type="presParOf" srcId="{BAE73D1D-5DA5-4462-8275-9A17C65180EC}" destId="{8912ACA0-CB0F-45D3-8DBB-31952DAB3835}" srcOrd="0" destOrd="0" presId="urn:microsoft.com/office/officeart/2008/layout/LinedList"/>
    <dgm:cxn modelId="{210494E9-7AD8-429B-8697-2320CA2CF19E}" type="presParOf" srcId="{BAE73D1D-5DA5-4462-8275-9A17C65180EC}" destId="{E75ED965-C0CE-4C37-87F9-087A8E355BAE}" srcOrd="1" destOrd="0" presId="urn:microsoft.com/office/officeart/2008/layout/LinedList"/>
    <dgm:cxn modelId="{0FDE8D20-0694-47BF-9E12-5BDD2908BC0A}" type="presParOf" srcId="{EF06B5A9-07B0-45F9-BBB5-18DC17D1FE3E}" destId="{5707FDE0-1C16-4F90-8E0C-F9702E3A1870}" srcOrd="12" destOrd="0" presId="urn:microsoft.com/office/officeart/2008/layout/LinedList"/>
    <dgm:cxn modelId="{DD4B3865-5BFD-41AC-8873-7FA75CFC4635}" type="presParOf" srcId="{EF06B5A9-07B0-45F9-BBB5-18DC17D1FE3E}" destId="{1D92E588-2DDB-4F70-AA39-EFC85B29EA5F}" srcOrd="13" destOrd="0" presId="urn:microsoft.com/office/officeart/2008/layout/LinedList"/>
    <dgm:cxn modelId="{9D0BD790-B9BB-46CA-9287-78055AA922D2}" type="presParOf" srcId="{1D92E588-2DDB-4F70-AA39-EFC85B29EA5F}" destId="{D550303D-83A9-486F-B4EF-723ACD4ACDBA}" srcOrd="0" destOrd="0" presId="urn:microsoft.com/office/officeart/2008/layout/LinedList"/>
    <dgm:cxn modelId="{4F2ADFB1-2521-4C3B-B871-756DD871DBE2}" type="presParOf" srcId="{1D92E588-2DDB-4F70-AA39-EFC85B29EA5F}" destId="{C2BCD1AF-2FC9-4423-ADE5-09747633A47F}" srcOrd="1" destOrd="0" presId="urn:microsoft.com/office/officeart/2008/layout/LinedList"/>
    <dgm:cxn modelId="{581B5C75-1DDC-4310-B084-E87A3F347ECD}" type="presParOf" srcId="{EF06B5A9-07B0-45F9-BBB5-18DC17D1FE3E}" destId="{C9B19622-79D2-4191-8CE0-BB67A43BC316}" srcOrd="14" destOrd="0" presId="urn:microsoft.com/office/officeart/2008/layout/LinedList"/>
    <dgm:cxn modelId="{83B8F70D-B39E-4109-9B87-653F98885C0A}" type="presParOf" srcId="{EF06B5A9-07B0-45F9-BBB5-18DC17D1FE3E}" destId="{CCEFABD2-6E11-4FA3-99C1-52A547E1BDCD}" srcOrd="15" destOrd="0" presId="urn:microsoft.com/office/officeart/2008/layout/LinedList"/>
    <dgm:cxn modelId="{02FCC05D-DBCD-4A9A-8B58-1FA1288C1B41}" type="presParOf" srcId="{CCEFABD2-6E11-4FA3-99C1-52A547E1BDCD}" destId="{E991C9D7-FED6-4560-B8A6-6B147A569558}" srcOrd="0" destOrd="0" presId="urn:microsoft.com/office/officeart/2008/layout/LinedList"/>
    <dgm:cxn modelId="{F180B618-DAA3-4711-A8ED-B5ED9B739625}" type="presParOf" srcId="{CCEFABD2-6E11-4FA3-99C1-52A547E1BDCD}" destId="{7B67547C-A475-42A4-9DCF-02AF469D5415}" srcOrd="1" destOrd="0" presId="urn:microsoft.com/office/officeart/2008/layout/LinedList"/>
    <dgm:cxn modelId="{5529DD96-8425-484E-8E8B-3EDDF648C2CB}" type="presParOf" srcId="{EF06B5A9-07B0-45F9-BBB5-18DC17D1FE3E}" destId="{7B6ACDD8-22F4-4692-9BA8-DAC640AF5F8C}" srcOrd="16" destOrd="0" presId="urn:microsoft.com/office/officeart/2008/layout/LinedList"/>
    <dgm:cxn modelId="{001478E6-C767-4B53-B9C2-22DCC990E855}" type="presParOf" srcId="{EF06B5A9-07B0-45F9-BBB5-18DC17D1FE3E}" destId="{39C21DD8-A599-4CEE-A8AD-B7047452A6E3}" srcOrd="17" destOrd="0" presId="urn:microsoft.com/office/officeart/2008/layout/LinedList"/>
    <dgm:cxn modelId="{E8060648-93D9-4CA9-8B04-08A9116F613B}" type="presParOf" srcId="{39C21DD8-A599-4CEE-A8AD-B7047452A6E3}" destId="{A238400E-D9AB-47B3-BFC1-6FBB99D71A80}" srcOrd="0" destOrd="0" presId="urn:microsoft.com/office/officeart/2008/layout/LinedList"/>
    <dgm:cxn modelId="{46C183B5-51AD-49DC-BD2B-580FCED894A8}" type="presParOf" srcId="{39C21DD8-A599-4CEE-A8AD-B7047452A6E3}" destId="{9038F382-3924-4363-925F-40522046B4E4}" srcOrd="1" destOrd="0" presId="urn:microsoft.com/office/officeart/2008/layout/LinedList"/>
    <dgm:cxn modelId="{141B8EE1-3BD8-434F-86F2-83AFD3ED26F2}" type="presParOf" srcId="{EF06B5A9-07B0-45F9-BBB5-18DC17D1FE3E}" destId="{9C623F97-5851-4404-A4F9-C951E1E93A49}" srcOrd="18" destOrd="0" presId="urn:microsoft.com/office/officeart/2008/layout/LinedList"/>
    <dgm:cxn modelId="{8CD81337-DEEF-4A06-BA38-79C0BA6F84BC}" type="presParOf" srcId="{EF06B5A9-07B0-45F9-BBB5-18DC17D1FE3E}" destId="{F2601A91-87F2-46C4-9E2B-641C013FD21E}" srcOrd="19" destOrd="0" presId="urn:microsoft.com/office/officeart/2008/layout/LinedList"/>
    <dgm:cxn modelId="{AB24F129-8929-4A06-A335-862EE7264DB1}" type="presParOf" srcId="{F2601A91-87F2-46C4-9E2B-641C013FD21E}" destId="{D362F45B-942A-496B-A45C-2EB8D05812F8}" srcOrd="0" destOrd="0" presId="urn:microsoft.com/office/officeart/2008/layout/LinedList"/>
    <dgm:cxn modelId="{156F6D2D-124F-40D2-B937-AD0E5D094C60}" type="presParOf" srcId="{F2601A91-87F2-46C4-9E2B-641C013FD21E}" destId="{7AA8693F-8220-4D6D-8AAC-AB9CD0850965}" srcOrd="1" destOrd="0" presId="urn:microsoft.com/office/officeart/2008/layout/LinedList"/>
    <dgm:cxn modelId="{43302F8F-8180-4358-A550-61094A030B14}" type="presParOf" srcId="{EF06B5A9-07B0-45F9-BBB5-18DC17D1FE3E}" destId="{30A10DE2-6D8E-4231-BF23-0DC264CBCFC7}" srcOrd="20" destOrd="0" presId="urn:microsoft.com/office/officeart/2008/layout/LinedList"/>
    <dgm:cxn modelId="{81110C85-BF96-447E-A195-37B565DBF0D3}" type="presParOf" srcId="{EF06B5A9-07B0-45F9-BBB5-18DC17D1FE3E}" destId="{24A00B65-83CF-4099-A28B-2E51391BAB6C}" srcOrd="21" destOrd="0" presId="urn:microsoft.com/office/officeart/2008/layout/LinedList"/>
    <dgm:cxn modelId="{7C4432BF-1FEC-48D5-A575-151BB38C58A2}" type="presParOf" srcId="{24A00B65-83CF-4099-A28B-2E51391BAB6C}" destId="{295688C1-79B6-4D37-8B34-0A59BFB5FFFC}" srcOrd="0" destOrd="0" presId="urn:microsoft.com/office/officeart/2008/layout/LinedList"/>
    <dgm:cxn modelId="{287B79C7-DC65-4005-94DB-8A9EC1E3C197}" type="presParOf" srcId="{24A00B65-83CF-4099-A28B-2E51391BAB6C}" destId="{1C2F54C6-32A7-406D-AF9E-BBCA5875B854}" srcOrd="1" destOrd="0" presId="urn:microsoft.com/office/officeart/2008/layout/LinedList"/>
    <dgm:cxn modelId="{69704ED7-6DB8-4426-8DCE-799CB31CF06F}" type="presParOf" srcId="{EF06B5A9-07B0-45F9-BBB5-18DC17D1FE3E}" destId="{F4396514-F756-4010-91A1-69CB62ECAFCB}" srcOrd="22" destOrd="0" presId="urn:microsoft.com/office/officeart/2008/layout/LinedList"/>
    <dgm:cxn modelId="{360432EC-78A1-478C-95E3-200DE1493606}" type="presParOf" srcId="{EF06B5A9-07B0-45F9-BBB5-18DC17D1FE3E}" destId="{6214664D-A91F-47C0-A0F4-E922AAF7668D}" srcOrd="23" destOrd="0" presId="urn:microsoft.com/office/officeart/2008/layout/LinedList"/>
    <dgm:cxn modelId="{69C89DD7-A939-4190-8484-CB8C66388C63}" type="presParOf" srcId="{6214664D-A91F-47C0-A0F4-E922AAF7668D}" destId="{DB8389FD-404D-49D6-9146-95C9B9289D5B}" srcOrd="0" destOrd="0" presId="urn:microsoft.com/office/officeart/2008/layout/LinedList"/>
    <dgm:cxn modelId="{1EF75BF0-2559-45B0-B835-C5DC36AAFC23}" type="presParOf" srcId="{6214664D-A91F-47C0-A0F4-E922AAF7668D}" destId="{6CC69E04-2411-4E8C-9759-6B5E229206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2F18EA-AE9E-43B6-9E85-A23A7C7B9D1D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30ABE256-CAA6-4CE2-8D41-A22EC3B9428D}">
      <dgm:prSet/>
      <dgm:spPr/>
      <dgm:t>
        <a:bodyPr/>
        <a:lstStyle/>
        <a:p>
          <a:pPr rtl="0"/>
          <a:r>
            <a:rPr lang="ru-RU" b="1" dirty="0" smtClean="0"/>
            <a:t>Банковское дело</a:t>
          </a:r>
          <a:endParaRPr lang="ru-RU" dirty="0"/>
        </a:p>
      </dgm:t>
    </dgm:pt>
    <dgm:pt modelId="{59324DCB-F616-4C0F-81E4-7DE1EC79EC44}" type="parTrans" cxnId="{C2088576-FDFB-4E2F-B2D2-77116B720A03}">
      <dgm:prSet/>
      <dgm:spPr/>
      <dgm:t>
        <a:bodyPr/>
        <a:lstStyle/>
        <a:p>
          <a:endParaRPr lang="ru-RU"/>
        </a:p>
      </dgm:t>
    </dgm:pt>
    <dgm:pt modelId="{BEAE6FC1-F1F5-4B93-AE44-616F03D5E9F7}" type="sibTrans" cxnId="{C2088576-FDFB-4E2F-B2D2-77116B720A03}">
      <dgm:prSet/>
      <dgm:spPr/>
      <dgm:t>
        <a:bodyPr/>
        <a:lstStyle/>
        <a:p>
          <a:endParaRPr lang="ru-RU"/>
        </a:p>
      </dgm:t>
    </dgm:pt>
    <dgm:pt modelId="{ACB9526D-D008-4BBD-92E7-7CEA572CF988}">
      <dgm:prSet/>
      <dgm:spPr/>
      <dgm:t>
        <a:bodyPr/>
        <a:lstStyle/>
        <a:p>
          <a:pPr rtl="0"/>
          <a:r>
            <a:rPr lang="ru-RU" b="1" smtClean="0"/>
            <a:t>Экономика и бухгалтерский учёт в торговле (по отраслям)</a:t>
          </a:r>
          <a:endParaRPr lang="ru-RU"/>
        </a:p>
      </dgm:t>
    </dgm:pt>
    <dgm:pt modelId="{255A2110-85EF-4B42-AC91-3EC663A14917}" type="parTrans" cxnId="{6A66D68B-80FA-47DC-81BC-C8A389C43179}">
      <dgm:prSet/>
      <dgm:spPr/>
      <dgm:t>
        <a:bodyPr/>
        <a:lstStyle/>
        <a:p>
          <a:endParaRPr lang="ru-RU"/>
        </a:p>
      </dgm:t>
    </dgm:pt>
    <dgm:pt modelId="{D204C40F-FB1E-45C1-A173-0CB996DA8803}" type="sibTrans" cxnId="{6A66D68B-80FA-47DC-81BC-C8A389C43179}">
      <dgm:prSet/>
      <dgm:spPr/>
      <dgm:t>
        <a:bodyPr/>
        <a:lstStyle/>
        <a:p>
          <a:endParaRPr lang="ru-RU"/>
        </a:p>
      </dgm:t>
    </dgm:pt>
    <dgm:pt modelId="{46ABCB03-8C52-4A78-BE26-49C4E7B22427}">
      <dgm:prSet/>
      <dgm:spPr/>
      <dgm:t>
        <a:bodyPr/>
        <a:lstStyle/>
        <a:p>
          <a:pPr rtl="0"/>
          <a:r>
            <a:rPr lang="ru-RU" b="1" smtClean="0"/>
            <a:t>Товароведение и экспертиза качества потребительских товаров</a:t>
          </a:r>
          <a:endParaRPr lang="ru-RU"/>
        </a:p>
      </dgm:t>
    </dgm:pt>
    <dgm:pt modelId="{075772EB-11ED-4CF5-8885-EBBDBB11A5DC}" type="parTrans" cxnId="{9804FBF3-A1B0-4603-B73E-5EFD36C56A6F}">
      <dgm:prSet/>
      <dgm:spPr/>
      <dgm:t>
        <a:bodyPr/>
        <a:lstStyle/>
        <a:p>
          <a:endParaRPr lang="ru-RU"/>
        </a:p>
      </dgm:t>
    </dgm:pt>
    <dgm:pt modelId="{EAE86D11-580C-4590-9B34-937AA3B6CE96}" type="sibTrans" cxnId="{9804FBF3-A1B0-4603-B73E-5EFD36C56A6F}">
      <dgm:prSet/>
      <dgm:spPr/>
      <dgm:t>
        <a:bodyPr/>
        <a:lstStyle/>
        <a:p>
          <a:endParaRPr lang="ru-RU"/>
        </a:p>
      </dgm:t>
    </dgm:pt>
    <dgm:pt modelId="{77D058FC-8D01-4DE8-9A5E-7744DCF51AF2}">
      <dgm:prSet/>
      <dgm:spPr/>
      <dgm:t>
        <a:bodyPr/>
        <a:lstStyle/>
        <a:p>
          <a:pPr rtl="0"/>
          <a:r>
            <a:rPr lang="ru-RU" b="1" smtClean="0"/>
            <a:t>Коммерция (по отраслям)</a:t>
          </a:r>
          <a:endParaRPr lang="ru-RU"/>
        </a:p>
      </dgm:t>
    </dgm:pt>
    <dgm:pt modelId="{EA910ECE-D83E-4A5C-992F-23289BABBD12}" type="parTrans" cxnId="{718351C0-8DEE-469B-8178-5F93E58E3D65}">
      <dgm:prSet/>
      <dgm:spPr/>
      <dgm:t>
        <a:bodyPr/>
        <a:lstStyle/>
        <a:p>
          <a:endParaRPr lang="ru-RU"/>
        </a:p>
      </dgm:t>
    </dgm:pt>
    <dgm:pt modelId="{BCCCC234-787E-4A9D-B819-9E0D883672C0}" type="sibTrans" cxnId="{718351C0-8DEE-469B-8178-5F93E58E3D65}">
      <dgm:prSet/>
      <dgm:spPr/>
      <dgm:t>
        <a:bodyPr/>
        <a:lstStyle/>
        <a:p>
          <a:endParaRPr lang="ru-RU"/>
        </a:p>
      </dgm:t>
    </dgm:pt>
    <dgm:pt modelId="{AE652563-E57D-4CD0-B32E-CCD352612954}">
      <dgm:prSet/>
      <dgm:spPr/>
      <dgm:t>
        <a:bodyPr/>
        <a:lstStyle/>
        <a:p>
          <a:pPr rtl="0"/>
          <a:r>
            <a:rPr lang="ru-RU" b="1" smtClean="0"/>
            <a:t>Право и организация социального обеспечения</a:t>
          </a:r>
          <a:endParaRPr lang="ru-RU"/>
        </a:p>
      </dgm:t>
    </dgm:pt>
    <dgm:pt modelId="{D4037A3E-A0DB-4C10-A231-0B3A07D1DA74}" type="parTrans" cxnId="{6483797E-BC53-424A-AF5C-F7169B586C3D}">
      <dgm:prSet/>
      <dgm:spPr/>
      <dgm:t>
        <a:bodyPr/>
        <a:lstStyle/>
        <a:p>
          <a:endParaRPr lang="ru-RU"/>
        </a:p>
      </dgm:t>
    </dgm:pt>
    <dgm:pt modelId="{B54373F1-8D04-4992-A2C7-13B307F1DB2F}" type="sibTrans" cxnId="{6483797E-BC53-424A-AF5C-F7169B586C3D}">
      <dgm:prSet/>
      <dgm:spPr/>
      <dgm:t>
        <a:bodyPr/>
        <a:lstStyle/>
        <a:p>
          <a:endParaRPr lang="ru-RU"/>
        </a:p>
      </dgm:t>
    </dgm:pt>
    <dgm:pt modelId="{35A79C8E-8F3C-466B-8517-AEA95BD086B1}" type="pres">
      <dgm:prSet presAssocID="{C12F18EA-AE9E-43B6-9E85-A23A7C7B9D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3C0692-4E6B-4A0E-81EC-1C17FF498F0F}" type="pres">
      <dgm:prSet presAssocID="{30ABE256-CAA6-4CE2-8D41-A22EC3B9428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B39ED7-9831-4CB8-AEAE-12B8975781F8}" type="pres">
      <dgm:prSet presAssocID="{BEAE6FC1-F1F5-4B93-AE44-616F03D5E9F7}" presName="sibTrans" presStyleCnt="0"/>
      <dgm:spPr/>
    </dgm:pt>
    <dgm:pt modelId="{712731BC-399E-45D0-B83F-BE4B83852C87}" type="pres">
      <dgm:prSet presAssocID="{ACB9526D-D008-4BBD-92E7-7CEA572CF98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02A41-0599-4398-8CB6-0AFD3517F66A}" type="pres">
      <dgm:prSet presAssocID="{D204C40F-FB1E-45C1-A173-0CB996DA8803}" presName="sibTrans" presStyleCnt="0"/>
      <dgm:spPr/>
    </dgm:pt>
    <dgm:pt modelId="{304A8D2F-B968-4DF4-81AF-CDFF7FD925C0}" type="pres">
      <dgm:prSet presAssocID="{46ABCB03-8C52-4A78-BE26-49C4E7B2242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83285-D368-4BBE-A997-485BD7DF3756}" type="pres">
      <dgm:prSet presAssocID="{EAE86D11-580C-4590-9B34-937AA3B6CE96}" presName="sibTrans" presStyleCnt="0"/>
      <dgm:spPr/>
    </dgm:pt>
    <dgm:pt modelId="{0E5DB2A8-AA8C-41F7-9A7A-EECB47C5A07A}" type="pres">
      <dgm:prSet presAssocID="{77D058FC-8D01-4DE8-9A5E-7744DCF51AF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3E200-F417-4310-9361-88AAA82D341C}" type="pres">
      <dgm:prSet presAssocID="{BCCCC234-787E-4A9D-B819-9E0D883672C0}" presName="sibTrans" presStyleCnt="0"/>
      <dgm:spPr/>
    </dgm:pt>
    <dgm:pt modelId="{650155DB-78C6-4DB0-AC37-426AEDA540E9}" type="pres">
      <dgm:prSet presAssocID="{AE652563-E57D-4CD0-B32E-CCD35261295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5A374D-AE5D-4FD2-8E6D-78B632479A10}" type="presOf" srcId="{77D058FC-8D01-4DE8-9A5E-7744DCF51AF2}" destId="{0E5DB2A8-AA8C-41F7-9A7A-EECB47C5A07A}" srcOrd="0" destOrd="0" presId="urn:microsoft.com/office/officeart/2005/8/layout/default"/>
    <dgm:cxn modelId="{6A66D68B-80FA-47DC-81BC-C8A389C43179}" srcId="{C12F18EA-AE9E-43B6-9E85-A23A7C7B9D1D}" destId="{ACB9526D-D008-4BBD-92E7-7CEA572CF988}" srcOrd="1" destOrd="0" parTransId="{255A2110-85EF-4B42-AC91-3EC663A14917}" sibTransId="{D204C40F-FB1E-45C1-A173-0CB996DA8803}"/>
    <dgm:cxn modelId="{9804FBF3-A1B0-4603-B73E-5EFD36C56A6F}" srcId="{C12F18EA-AE9E-43B6-9E85-A23A7C7B9D1D}" destId="{46ABCB03-8C52-4A78-BE26-49C4E7B22427}" srcOrd="2" destOrd="0" parTransId="{075772EB-11ED-4CF5-8885-EBBDBB11A5DC}" sibTransId="{EAE86D11-580C-4590-9B34-937AA3B6CE96}"/>
    <dgm:cxn modelId="{C2088576-FDFB-4E2F-B2D2-77116B720A03}" srcId="{C12F18EA-AE9E-43B6-9E85-A23A7C7B9D1D}" destId="{30ABE256-CAA6-4CE2-8D41-A22EC3B9428D}" srcOrd="0" destOrd="0" parTransId="{59324DCB-F616-4C0F-81E4-7DE1EC79EC44}" sibTransId="{BEAE6FC1-F1F5-4B93-AE44-616F03D5E9F7}"/>
    <dgm:cxn modelId="{6EE6515E-7841-48F1-8B82-523637818C52}" type="presOf" srcId="{ACB9526D-D008-4BBD-92E7-7CEA572CF988}" destId="{712731BC-399E-45D0-B83F-BE4B83852C87}" srcOrd="0" destOrd="0" presId="urn:microsoft.com/office/officeart/2005/8/layout/default"/>
    <dgm:cxn modelId="{601EFB09-D3B1-4E89-B2C4-12BC255F65D4}" type="presOf" srcId="{C12F18EA-AE9E-43B6-9E85-A23A7C7B9D1D}" destId="{35A79C8E-8F3C-466B-8517-AEA95BD086B1}" srcOrd="0" destOrd="0" presId="urn:microsoft.com/office/officeart/2005/8/layout/default"/>
    <dgm:cxn modelId="{61989D4B-870A-4F4D-820E-B1B44524D3B7}" type="presOf" srcId="{46ABCB03-8C52-4A78-BE26-49C4E7B22427}" destId="{304A8D2F-B968-4DF4-81AF-CDFF7FD925C0}" srcOrd="0" destOrd="0" presId="urn:microsoft.com/office/officeart/2005/8/layout/default"/>
    <dgm:cxn modelId="{BB636D96-40E0-433D-91C1-16BC2AA3CF25}" type="presOf" srcId="{30ABE256-CAA6-4CE2-8D41-A22EC3B9428D}" destId="{D93C0692-4E6B-4A0E-81EC-1C17FF498F0F}" srcOrd="0" destOrd="0" presId="urn:microsoft.com/office/officeart/2005/8/layout/default"/>
    <dgm:cxn modelId="{718351C0-8DEE-469B-8178-5F93E58E3D65}" srcId="{C12F18EA-AE9E-43B6-9E85-A23A7C7B9D1D}" destId="{77D058FC-8D01-4DE8-9A5E-7744DCF51AF2}" srcOrd="3" destOrd="0" parTransId="{EA910ECE-D83E-4A5C-992F-23289BABBD12}" sibTransId="{BCCCC234-787E-4A9D-B819-9E0D883672C0}"/>
    <dgm:cxn modelId="{D22FE662-C401-4F1A-8E29-9DE8B28CD866}" type="presOf" srcId="{AE652563-E57D-4CD0-B32E-CCD352612954}" destId="{650155DB-78C6-4DB0-AC37-426AEDA540E9}" srcOrd="0" destOrd="0" presId="urn:microsoft.com/office/officeart/2005/8/layout/default"/>
    <dgm:cxn modelId="{6483797E-BC53-424A-AF5C-F7169B586C3D}" srcId="{C12F18EA-AE9E-43B6-9E85-A23A7C7B9D1D}" destId="{AE652563-E57D-4CD0-B32E-CCD352612954}" srcOrd="4" destOrd="0" parTransId="{D4037A3E-A0DB-4C10-A231-0B3A07D1DA74}" sibTransId="{B54373F1-8D04-4992-A2C7-13B307F1DB2F}"/>
    <dgm:cxn modelId="{777E3179-B0B1-4A36-B1F9-F75BDA7BECB0}" type="presParOf" srcId="{35A79C8E-8F3C-466B-8517-AEA95BD086B1}" destId="{D93C0692-4E6B-4A0E-81EC-1C17FF498F0F}" srcOrd="0" destOrd="0" presId="urn:microsoft.com/office/officeart/2005/8/layout/default"/>
    <dgm:cxn modelId="{038B38D5-21BC-4B72-AC30-63EDD078AC2B}" type="presParOf" srcId="{35A79C8E-8F3C-466B-8517-AEA95BD086B1}" destId="{19B39ED7-9831-4CB8-AEAE-12B8975781F8}" srcOrd="1" destOrd="0" presId="urn:microsoft.com/office/officeart/2005/8/layout/default"/>
    <dgm:cxn modelId="{4AB39838-74B0-4D83-8DF3-112BBF469297}" type="presParOf" srcId="{35A79C8E-8F3C-466B-8517-AEA95BD086B1}" destId="{712731BC-399E-45D0-B83F-BE4B83852C87}" srcOrd="2" destOrd="0" presId="urn:microsoft.com/office/officeart/2005/8/layout/default"/>
    <dgm:cxn modelId="{44212C6E-AD51-4193-83FC-4D666DA583AB}" type="presParOf" srcId="{35A79C8E-8F3C-466B-8517-AEA95BD086B1}" destId="{DF802A41-0599-4398-8CB6-0AFD3517F66A}" srcOrd="3" destOrd="0" presId="urn:microsoft.com/office/officeart/2005/8/layout/default"/>
    <dgm:cxn modelId="{1DE1872F-ABDA-45F8-A5EE-2749AE4683B5}" type="presParOf" srcId="{35A79C8E-8F3C-466B-8517-AEA95BD086B1}" destId="{304A8D2F-B968-4DF4-81AF-CDFF7FD925C0}" srcOrd="4" destOrd="0" presId="urn:microsoft.com/office/officeart/2005/8/layout/default"/>
    <dgm:cxn modelId="{DB9FE1DC-88F0-4280-8BF4-4EB4039F4BEE}" type="presParOf" srcId="{35A79C8E-8F3C-466B-8517-AEA95BD086B1}" destId="{FFA83285-D368-4BBE-A997-485BD7DF3756}" srcOrd="5" destOrd="0" presId="urn:microsoft.com/office/officeart/2005/8/layout/default"/>
    <dgm:cxn modelId="{2C70FA96-4151-4D9B-8B2F-401075E1A7F5}" type="presParOf" srcId="{35A79C8E-8F3C-466B-8517-AEA95BD086B1}" destId="{0E5DB2A8-AA8C-41F7-9A7A-EECB47C5A07A}" srcOrd="6" destOrd="0" presId="urn:microsoft.com/office/officeart/2005/8/layout/default"/>
    <dgm:cxn modelId="{4C198B73-7E13-4F5A-AFC9-D85C6CF47C92}" type="presParOf" srcId="{35A79C8E-8F3C-466B-8517-AEA95BD086B1}" destId="{B273E200-F417-4310-9361-88AAA82D341C}" srcOrd="7" destOrd="0" presId="urn:microsoft.com/office/officeart/2005/8/layout/default"/>
    <dgm:cxn modelId="{FEB893A7-B2C8-4060-9CA0-E51390F5B90C}" type="presParOf" srcId="{35A79C8E-8F3C-466B-8517-AEA95BD086B1}" destId="{650155DB-78C6-4DB0-AC37-426AEDA540E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EC12F3-91EA-4E37-998A-4647A266E01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C76D33-BA20-4489-8B21-83730E452DE2}">
      <dgm:prSet/>
      <dgm:spPr/>
      <dgm:t>
        <a:bodyPr/>
        <a:lstStyle/>
        <a:p>
          <a:pPr rtl="0"/>
          <a:r>
            <a:rPr lang="ru-RU" b="1" dirty="0" smtClean="0"/>
            <a:t>Станочник (металлообработка)</a:t>
          </a:r>
          <a:endParaRPr lang="ru-RU" dirty="0"/>
        </a:p>
      </dgm:t>
    </dgm:pt>
    <dgm:pt modelId="{95FD6BF5-7656-483B-91B4-1F89AD551AA1}" type="parTrans" cxnId="{ED506E3A-6234-4D49-8301-50708D419CEB}">
      <dgm:prSet/>
      <dgm:spPr/>
      <dgm:t>
        <a:bodyPr/>
        <a:lstStyle/>
        <a:p>
          <a:endParaRPr lang="ru-RU"/>
        </a:p>
      </dgm:t>
    </dgm:pt>
    <dgm:pt modelId="{DA9B3251-9515-421F-82BE-798DCE907EBB}" type="sibTrans" cxnId="{ED506E3A-6234-4D49-8301-50708D419CEB}">
      <dgm:prSet/>
      <dgm:spPr/>
      <dgm:t>
        <a:bodyPr/>
        <a:lstStyle/>
        <a:p>
          <a:endParaRPr lang="ru-RU"/>
        </a:p>
      </dgm:t>
    </dgm:pt>
    <dgm:pt modelId="{34DED439-D389-4DA5-BCA4-65C48C1FFA0D}">
      <dgm:prSet/>
      <dgm:spPr/>
      <dgm:t>
        <a:bodyPr/>
        <a:lstStyle/>
        <a:p>
          <a:pPr rtl="0"/>
          <a:r>
            <a:rPr lang="ru-RU" b="1" smtClean="0"/>
            <a:t>Оператор станков с программным управлением </a:t>
          </a:r>
          <a:endParaRPr lang="ru-RU"/>
        </a:p>
      </dgm:t>
    </dgm:pt>
    <dgm:pt modelId="{6F20390F-7A30-424D-B375-A0D4CA83DEC9}" type="parTrans" cxnId="{8177A950-9ADC-4B71-A7BB-1F9EBB5B26CE}">
      <dgm:prSet/>
      <dgm:spPr/>
      <dgm:t>
        <a:bodyPr/>
        <a:lstStyle/>
        <a:p>
          <a:endParaRPr lang="ru-RU"/>
        </a:p>
      </dgm:t>
    </dgm:pt>
    <dgm:pt modelId="{7FF9764D-81D5-4313-A927-546CE6A79B5B}" type="sibTrans" cxnId="{8177A950-9ADC-4B71-A7BB-1F9EBB5B26CE}">
      <dgm:prSet/>
      <dgm:spPr/>
      <dgm:t>
        <a:bodyPr/>
        <a:lstStyle/>
        <a:p>
          <a:endParaRPr lang="ru-RU"/>
        </a:p>
      </dgm:t>
    </dgm:pt>
    <dgm:pt modelId="{865D0EE9-04C5-4F5E-B53A-DC91A198C09A}">
      <dgm:prSet/>
      <dgm:spPr/>
      <dgm:t>
        <a:bodyPr/>
        <a:lstStyle/>
        <a:p>
          <a:pPr rtl="0"/>
          <a:r>
            <a:rPr lang="ru-RU" b="1" smtClean="0"/>
            <a:t>Наладчик аппаратного и программного обеспечения </a:t>
          </a:r>
          <a:endParaRPr lang="ru-RU"/>
        </a:p>
      </dgm:t>
    </dgm:pt>
    <dgm:pt modelId="{4064A2BD-22A2-47F9-972B-E3C44BD28F57}" type="parTrans" cxnId="{D8034AF4-8B8D-48AB-8480-AC4FFD147B86}">
      <dgm:prSet/>
      <dgm:spPr/>
      <dgm:t>
        <a:bodyPr/>
        <a:lstStyle/>
        <a:p>
          <a:endParaRPr lang="ru-RU"/>
        </a:p>
      </dgm:t>
    </dgm:pt>
    <dgm:pt modelId="{B5C40702-2188-4E05-A777-DF7AA335CABA}" type="sibTrans" cxnId="{D8034AF4-8B8D-48AB-8480-AC4FFD147B86}">
      <dgm:prSet/>
      <dgm:spPr/>
      <dgm:t>
        <a:bodyPr/>
        <a:lstStyle/>
        <a:p>
          <a:endParaRPr lang="ru-RU"/>
        </a:p>
      </dgm:t>
    </dgm:pt>
    <dgm:pt modelId="{5AE5E22B-2B94-4BEE-87A3-8CFE9AE54416}">
      <dgm:prSet/>
      <dgm:spPr/>
      <dgm:t>
        <a:bodyPr/>
        <a:lstStyle/>
        <a:p>
          <a:pPr rtl="0"/>
          <a:r>
            <a:rPr lang="ru-RU" b="1" smtClean="0"/>
            <a:t>Мастер по обработке цифровой информации </a:t>
          </a:r>
          <a:endParaRPr lang="ru-RU"/>
        </a:p>
      </dgm:t>
    </dgm:pt>
    <dgm:pt modelId="{62EA20AA-A08F-4079-A230-B862AD34E9D5}" type="parTrans" cxnId="{CB3A65A5-2FB3-4261-82DE-41DC6B2FA373}">
      <dgm:prSet/>
      <dgm:spPr/>
      <dgm:t>
        <a:bodyPr/>
        <a:lstStyle/>
        <a:p>
          <a:endParaRPr lang="ru-RU"/>
        </a:p>
      </dgm:t>
    </dgm:pt>
    <dgm:pt modelId="{016E5ABF-CA05-40AA-8862-AE010E9D00D5}" type="sibTrans" cxnId="{CB3A65A5-2FB3-4261-82DE-41DC6B2FA373}">
      <dgm:prSet/>
      <dgm:spPr/>
      <dgm:t>
        <a:bodyPr/>
        <a:lstStyle/>
        <a:p>
          <a:endParaRPr lang="ru-RU"/>
        </a:p>
      </dgm:t>
    </dgm:pt>
    <dgm:pt modelId="{DEF54D32-41C8-4709-8D61-E32119A69C90}">
      <dgm:prSet/>
      <dgm:spPr/>
      <dgm:t>
        <a:bodyPr/>
        <a:lstStyle/>
        <a:p>
          <a:pPr rtl="0"/>
          <a:r>
            <a:rPr lang="ru-RU" b="1" smtClean="0"/>
            <a:t>Электромонтажник электрических сетей и электрооборудования </a:t>
          </a:r>
          <a:endParaRPr lang="ru-RU"/>
        </a:p>
      </dgm:t>
    </dgm:pt>
    <dgm:pt modelId="{B53ED985-923D-46E0-B943-CB3EDB565652}" type="parTrans" cxnId="{62268156-453E-431E-890E-4978AA3CACEA}">
      <dgm:prSet/>
      <dgm:spPr/>
      <dgm:t>
        <a:bodyPr/>
        <a:lstStyle/>
        <a:p>
          <a:endParaRPr lang="ru-RU"/>
        </a:p>
      </dgm:t>
    </dgm:pt>
    <dgm:pt modelId="{0DC1DDE2-176F-4CD9-955B-4B0756D894B3}" type="sibTrans" cxnId="{62268156-453E-431E-890E-4978AA3CACEA}">
      <dgm:prSet/>
      <dgm:spPr/>
      <dgm:t>
        <a:bodyPr/>
        <a:lstStyle/>
        <a:p>
          <a:endParaRPr lang="ru-RU"/>
        </a:p>
      </dgm:t>
    </dgm:pt>
    <dgm:pt modelId="{42777F6C-4E3D-430A-8761-7363A52FBA29}">
      <dgm:prSet/>
      <dgm:spPr/>
      <dgm:t>
        <a:bodyPr/>
        <a:lstStyle/>
        <a:p>
          <a:pPr rtl="0"/>
          <a:r>
            <a:rPr lang="ru-RU" b="1" smtClean="0"/>
            <a:t>Монтажник санитарно-технических, вентиляционных систем и оборудования </a:t>
          </a:r>
          <a:endParaRPr lang="ru-RU"/>
        </a:p>
      </dgm:t>
    </dgm:pt>
    <dgm:pt modelId="{21ADE0AA-6515-4869-9DF6-B82889FC5BF6}" type="parTrans" cxnId="{AD29A305-ED19-4BD9-8440-713C8B8BA1A9}">
      <dgm:prSet/>
      <dgm:spPr/>
      <dgm:t>
        <a:bodyPr/>
        <a:lstStyle/>
        <a:p>
          <a:endParaRPr lang="ru-RU"/>
        </a:p>
      </dgm:t>
    </dgm:pt>
    <dgm:pt modelId="{A0C690F3-45F2-4CB8-878E-9D8EE5B923F6}" type="sibTrans" cxnId="{AD29A305-ED19-4BD9-8440-713C8B8BA1A9}">
      <dgm:prSet/>
      <dgm:spPr/>
      <dgm:t>
        <a:bodyPr/>
        <a:lstStyle/>
        <a:p>
          <a:endParaRPr lang="ru-RU"/>
        </a:p>
      </dgm:t>
    </dgm:pt>
    <dgm:pt modelId="{9E106E9E-F3A8-4BAB-8F32-FD4A10560E52}">
      <dgm:prSet/>
      <dgm:spPr/>
      <dgm:t>
        <a:bodyPr/>
        <a:lstStyle/>
        <a:p>
          <a:pPr rtl="0"/>
          <a:r>
            <a:rPr lang="ru-RU" b="1" smtClean="0"/>
            <a:t>Ювелир </a:t>
          </a:r>
          <a:endParaRPr lang="ru-RU"/>
        </a:p>
      </dgm:t>
    </dgm:pt>
    <dgm:pt modelId="{F010E83C-1A8B-49A4-8860-F737334F0C4F}" type="parTrans" cxnId="{60766169-CC73-44F8-BDD7-ECD9F5E1DA79}">
      <dgm:prSet/>
      <dgm:spPr/>
      <dgm:t>
        <a:bodyPr/>
        <a:lstStyle/>
        <a:p>
          <a:endParaRPr lang="ru-RU"/>
        </a:p>
      </dgm:t>
    </dgm:pt>
    <dgm:pt modelId="{F78F5020-4E90-49D2-A2D3-78CE2BE79F75}" type="sibTrans" cxnId="{60766169-CC73-44F8-BDD7-ECD9F5E1DA79}">
      <dgm:prSet/>
      <dgm:spPr/>
      <dgm:t>
        <a:bodyPr/>
        <a:lstStyle/>
        <a:p>
          <a:endParaRPr lang="ru-RU"/>
        </a:p>
      </dgm:t>
    </dgm:pt>
    <dgm:pt modelId="{D4DBE8AF-8C56-46FF-81D7-CDA942429665}">
      <dgm:prSet/>
      <dgm:spPr/>
      <dgm:t>
        <a:bodyPr/>
        <a:lstStyle/>
        <a:p>
          <a:pPr rtl="0"/>
          <a:r>
            <a:rPr lang="ru-RU" b="1" smtClean="0"/>
            <a:t>Сварщик (ручной и частично механизированной сварки (наплавки) </a:t>
          </a:r>
          <a:endParaRPr lang="ru-RU"/>
        </a:p>
      </dgm:t>
    </dgm:pt>
    <dgm:pt modelId="{00844944-E27A-4FEE-87A8-F791673821EE}" type="parTrans" cxnId="{20AA818E-3076-4BC5-8539-CAD948B76908}">
      <dgm:prSet/>
      <dgm:spPr/>
      <dgm:t>
        <a:bodyPr/>
        <a:lstStyle/>
        <a:p>
          <a:endParaRPr lang="ru-RU"/>
        </a:p>
      </dgm:t>
    </dgm:pt>
    <dgm:pt modelId="{06A12D60-58CC-4F9D-A3B1-CACEA5D91582}" type="sibTrans" cxnId="{20AA818E-3076-4BC5-8539-CAD948B76908}">
      <dgm:prSet/>
      <dgm:spPr/>
      <dgm:t>
        <a:bodyPr/>
        <a:lstStyle/>
        <a:p>
          <a:endParaRPr lang="ru-RU"/>
        </a:p>
      </dgm:t>
    </dgm:pt>
    <dgm:pt modelId="{F4129DAD-76B4-46E1-9791-02A1533EA98A}">
      <dgm:prSet/>
      <dgm:spPr/>
      <dgm:t>
        <a:bodyPr/>
        <a:lstStyle/>
        <a:p>
          <a:pPr rtl="0"/>
          <a:r>
            <a:rPr lang="ru-RU" b="1" smtClean="0"/>
            <a:t>Мастер по ремонту и обслуживанию автомобилей</a:t>
          </a:r>
          <a:endParaRPr lang="ru-RU"/>
        </a:p>
      </dgm:t>
    </dgm:pt>
    <dgm:pt modelId="{666929FF-0D4C-4BEF-B1B1-5EE17F5C7D1B}" type="parTrans" cxnId="{3861F11C-84EB-470B-B5A8-EB3B66D8F2F0}">
      <dgm:prSet/>
      <dgm:spPr/>
      <dgm:t>
        <a:bodyPr/>
        <a:lstStyle/>
        <a:p>
          <a:endParaRPr lang="ru-RU"/>
        </a:p>
      </dgm:t>
    </dgm:pt>
    <dgm:pt modelId="{B2907BFF-5FC7-4D0A-A121-244D647E84E4}" type="sibTrans" cxnId="{3861F11C-84EB-470B-B5A8-EB3B66D8F2F0}">
      <dgm:prSet/>
      <dgm:spPr/>
      <dgm:t>
        <a:bodyPr/>
        <a:lstStyle/>
        <a:p>
          <a:endParaRPr lang="ru-RU"/>
        </a:p>
      </dgm:t>
    </dgm:pt>
    <dgm:pt modelId="{B9F7B216-AA8F-4BBD-852C-DCC83BED3AFE}" type="pres">
      <dgm:prSet presAssocID="{8FEC12F3-91EA-4E37-998A-4647A266E01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AAA2DF-5FBA-4521-BE76-8BC30253EFB5}" type="pres">
      <dgm:prSet presAssocID="{2FC76D33-BA20-4489-8B21-83730E452DE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A890B-2E24-4E14-81A5-8EA61EA19B55}" type="pres">
      <dgm:prSet presAssocID="{DA9B3251-9515-421F-82BE-798DCE907EBB}" presName="sibTrans" presStyleCnt="0"/>
      <dgm:spPr/>
    </dgm:pt>
    <dgm:pt modelId="{DD68D0B2-6E19-4BC7-A7BE-9A2C319F81AB}" type="pres">
      <dgm:prSet presAssocID="{34DED439-D389-4DA5-BCA4-65C48C1FFA0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8DAE6-E48F-4711-B0AB-35D2E10E5CC5}" type="pres">
      <dgm:prSet presAssocID="{7FF9764D-81D5-4313-A927-546CE6A79B5B}" presName="sibTrans" presStyleCnt="0"/>
      <dgm:spPr/>
    </dgm:pt>
    <dgm:pt modelId="{F6DC6DB0-48D5-4E0B-8DC7-12E35EF1A048}" type="pres">
      <dgm:prSet presAssocID="{865D0EE9-04C5-4F5E-B53A-DC91A198C09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177E7-5775-47B8-AA14-BAB1EFF6D815}" type="pres">
      <dgm:prSet presAssocID="{B5C40702-2188-4E05-A777-DF7AA335CABA}" presName="sibTrans" presStyleCnt="0"/>
      <dgm:spPr/>
    </dgm:pt>
    <dgm:pt modelId="{0466DE32-9CE0-4515-93DB-93D80A95D323}" type="pres">
      <dgm:prSet presAssocID="{5AE5E22B-2B94-4BEE-87A3-8CFE9AE5441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337D4-D36E-4A24-AB78-BDFC717E9EC9}" type="pres">
      <dgm:prSet presAssocID="{016E5ABF-CA05-40AA-8862-AE010E9D00D5}" presName="sibTrans" presStyleCnt="0"/>
      <dgm:spPr/>
    </dgm:pt>
    <dgm:pt modelId="{14B4E49F-3490-4087-AE66-9FEDFB1C828D}" type="pres">
      <dgm:prSet presAssocID="{DEF54D32-41C8-4709-8D61-E32119A69C9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202BF-F3FD-43A7-838A-D517F035E272}" type="pres">
      <dgm:prSet presAssocID="{0DC1DDE2-176F-4CD9-955B-4B0756D894B3}" presName="sibTrans" presStyleCnt="0"/>
      <dgm:spPr/>
    </dgm:pt>
    <dgm:pt modelId="{0770118F-1729-4FCA-ABEB-031F74726919}" type="pres">
      <dgm:prSet presAssocID="{42777F6C-4E3D-430A-8761-7363A52FBA2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26CDA-11D2-4A9E-98E1-21E79DBA814E}" type="pres">
      <dgm:prSet presAssocID="{A0C690F3-45F2-4CB8-878E-9D8EE5B923F6}" presName="sibTrans" presStyleCnt="0"/>
      <dgm:spPr/>
    </dgm:pt>
    <dgm:pt modelId="{0486FC5C-467F-4E16-BD05-18460433249F}" type="pres">
      <dgm:prSet presAssocID="{9E106E9E-F3A8-4BAB-8F32-FD4A10560E52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9E14F-980F-46CE-BAA2-44B68CE47D7B}" type="pres">
      <dgm:prSet presAssocID="{F78F5020-4E90-49D2-A2D3-78CE2BE79F75}" presName="sibTrans" presStyleCnt="0"/>
      <dgm:spPr/>
    </dgm:pt>
    <dgm:pt modelId="{6CD9E96B-55C5-4172-B163-E2E0250A761B}" type="pres">
      <dgm:prSet presAssocID="{D4DBE8AF-8C56-46FF-81D7-CDA942429665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E0EAB-455C-4919-9AAC-358FDE6FD662}" type="pres">
      <dgm:prSet presAssocID="{06A12D60-58CC-4F9D-A3B1-CACEA5D91582}" presName="sibTrans" presStyleCnt="0"/>
      <dgm:spPr/>
    </dgm:pt>
    <dgm:pt modelId="{D2CFBF0B-1B6D-4774-9A56-C5BCB7136029}" type="pres">
      <dgm:prSet presAssocID="{F4129DAD-76B4-46E1-9791-02A1533EA98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657DB6-16C7-4485-A337-4DBED27AE741}" type="presOf" srcId="{D4DBE8AF-8C56-46FF-81D7-CDA942429665}" destId="{6CD9E96B-55C5-4172-B163-E2E0250A761B}" srcOrd="0" destOrd="0" presId="urn:microsoft.com/office/officeart/2005/8/layout/default"/>
    <dgm:cxn modelId="{60766169-CC73-44F8-BDD7-ECD9F5E1DA79}" srcId="{8FEC12F3-91EA-4E37-998A-4647A266E01C}" destId="{9E106E9E-F3A8-4BAB-8F32-FD4A10560E52}" srcOrd="6" destOrd="0" parTransId="{F010E83C-1A8B-49A4-8860-F737334F0C4F}" sibTransId="{F78F5020-4E90-49D2-A2D3-78CE2BE79F75}"/>
    <dgm:cxn modelId="{3861F11C-84EB-470B-B5A8-EB3B66D8F2F0}" srcId="{8FEC12F3-91EA-4E37-998A-4647A266E01C}" destId="{F4129DAD-76B4-46E1-9791-02A1533EA98A}" srcOrd="8" destOrd="0" parTransId="{666929FF-0D4C-4BEF-B1B1-5EE17F5C7D1B}" sibTransId="{B2907BFF-5FC7-4D0A-A121-244D647E84E4}"/>
    <dgm:cxn modelId="{8177A950-9ADC-4B71-A7BB-1F9EBB5B26CE}" srcId="{8FEC12F3-91EA-4E37-998A-4647A266E01C}" destId="{34DED439-D389-4DA5-BCA4-65C48C1FFA0D}" srcOrd="1" destOrd="0" parTransId="{6F20390F-7A30-424D-B375-A0D4CA83DEC9}" sibTransId="{7FF9764D-81D5-4313-A927-546CE6A79B5B}"/>
    <dgm:cxn modelId="{20AA818E-3076-4BC5-8539-CAD948B76908}" srcId="{8FEC12F3-91EA-4E37-998A-4647A266E01C}" destId="{D4DBE8AF-8C56-46FF-81D7-CDA942429665}" srcOrd="7" destOrd="0" parTransId="{00844944-E27A-4FEE-87A8-F791673821EE}" sibTransId="{06A12D60-58CC-4F9D-A3B1-CACEA5D91582}"/>
    <dgm:cxn modelId="{AD29A305-ED19-4BD9-8440-713C8B8BA1A9}" srcId="{8FEC12F3-91EA-4E37-998A-4647A266E01C}" destId="{42777F6C-4E3D-430A-8761-7363A52FBA29}" srcOrd="5" destOrd="0" parTransId="{21ADE0AA-6515-4869-9DF6-B82889FC5BF6}" sibTransId="{A0C690F3-45F2-4CB8-878E-9D8EE5B923F6}"/>
    <dgm:cxn modelId="{891C34EF-0210-4DE2-B62A-07B7B3B2A382}" type="presOf" srcId="{34DED439-D389-4DA5-BCA4-65C48C1FFA0D}" destId="{DD68D0B2-6E19-4BC7-A7BE-9A2C319F81AB}" srcOrd="0" destOrd="0" presId="urn:microsoft.com/office/officeart/2005/8/layout/default"/>
    <dgm:cxn modelId="{62268156-453E-431E-890E-4978AA3CACEA}" srcId="{8FEC12F3-91EA-4E37-998A-4647A266E01C}" destId="{DEF54D32-41C8-4709-8D61-E32119A69C90}" srcOrd="4" destOrd="0" parTransId="{B53ED985-923D-46E0-B943-CB3EDB565652}" sibTransId="{0DC1DDE2-176F-4CD9-955B-4B0756D894B3}"/>
    <dgm:cxn modelId="{D8034AF4-8B8D-48AB-8480-AC4FFD147B86}" srcId="{8FEC12F3-91EA-4E37-998A-4647A266E01C}" destId="{865D0EE9-04C5-4F5E-B53A-DC91A198C09A}" srcOrd="2" destOrd="0" parTransId="{4064A2BD-22A2-47F9-972B-E3C44BD28F57}" sibTransId="{B5C40702-2188-4E05-A777-DF7AA335CABA}"/>
    <dgm:cxn modelId="{7D8EDD4A-E9AD-4BE7-B342-22427F25897A}" type="presOf" srcId="{42777F6C-4E3D-430A-8761-7363A52FBA29}" destId="{0770118F-1729-4FCA-ABEB-031F74726919}" srcOrd="0" destOrd="0" presId="urn:microsoft.com/office/officeart/2005/8/layout/default"/>
    <dgm:cxn modelId="{BE643C8B-F944-4A80-9A6A-DF0995673D47}" type="presOf" srcId="{5AE5E22B-2B94-4BEE-87A3-8CFE9AE54416}" destId="{0466DE32-9CE0-4515-93DB-93D80A95D323}" srcOrd="0" destOrd="0" presId="urn:microsoft.com/office/officeart/2005/8/layout/default"/>
    <dgm:cxn modelId="{01E8F512-4093-4795-84D5-47FBEDACC4C3}" type="presOf" srcId="{8FEC12F3-91EA-4E37-998A-4647A266E01C}" destId="{B9F7B216-AA8F-4BBD-852C-DCC83BED3AFE}" srcOrd="0" destOrd="0" presId="urn:microsoft.com/office/officeart/2005/8/layout/default"/>
    <dgm:cxn modelId="{451BA493-72A6-441C-8162-A0793A4E0F9E}" type="presOf" srcId="{DEF54D32-41C8-4709-8D61-E32119A69C90}" destId="{14B4E49F-3490-4087-AE66-9FEDFB1C828D}" srcOrd="0" destOrd="0" presId="urn:microsoft.com/office/officeart/2005/8/layout/default"/>
    <dgm:cxn modelId="{ED506E3A-6234-4D49-8301-50708D419CEB}" srcId="{8FEC12F3-91EA-4E37-998A-4647A266E01C}" destId="{2FC76D33-BA20-4489-8B21-83730E452DE2}" srcOrd="0" destOrd="0" parTransId="{95FD6BF5-7656-483B-91B4-1F89AD551AA1}" sibTransId="{DA9B3251-9515-421F-82BE-798DCE907EBB}"/>
    <dgm:cxn modelId="{39C24740-FC06-426D-B604-CB1F349D0C88}" type="presOf" srcId="{9E106E9E-F3A8-4BAB-8F32-FD4A10560E52}" destId="{0486FC5C-467F-4E16-BD05-18460433249F}" srcOrd="0" destOrd="0" presId="urn:microsoft.com/office/officeart/2005/8/layout/default"/>
    <dgm:cxn modelId="{CB3A65A5-2FB3-4261-82DE-41DC6B2FA373}" srcId="{8FEC12F3-91EA-4E37-998A-4647A266E01C}" destId="{5AE5E22B-2B94-4BEE-87A3-8CFE9AE54416}" srcOrd="3" destOrd="0" parTransId="{62EA20AA-A08F-4079-A230-B862AD34E9D5}" sibTransId="{016E5ABF-CA05-40AA-8862-AE010E9D00D5}"/>
    <dgm:cxn modelId="{9FD441F4-BA93-4037-8D40-7837DF09DCA5}" type="presOf" srcId="{2FC76D33-BA20-4489-8B21-83730E452DE2}" destId="{E8AAA2DF-5FBA-4521-BE76-8BC30253EFB5}" srcOrd="0" destOrd="0" presId="urn:microsoft.com/office/officeart/2005/8/layout/default"/>
    <dgm:cxn modelId="{E1C9649C-22D0-4C25-9FA8-112DF3F60B33}" type="presOf" srcId="{F4129DAD-76B4-46E1-9791-02A1533EA98A}" destId="{D2CFBF0B-1B6D-4774-9A56-C5BCB7136029}" srcOrd="0" destOrd="0" presId="urn:microsoft.com/office/officeart/2005/8/layout/default"/>
    <dgm:cxn modelId="{7DB3ECBF-4D45-458B-98E5-7F0A04460B00}" type="presOf" srcId="{865D0EE9-04C5-4F5E-B53A-DC91A198C09A}" destId="{F6DC6DB0-48D5-4E0B-8DC7-12E35EF1A048}" srcOrd="0" destOrd="0" presId="urn:microsoft.com/office/officeart/2005/8/layout/default"/>
    <dgm:cxn modelId="{41A18C8D-8D88-47F7-9E8D-FDFC116B5F47}" type="presParOf" srcId="{B9F7B216-AA8F-4BBD-852C-DCC83BED3AFE}" destId="{E8AAA2DF-5FBA-4521-BE76-8BC30253EFB5}" srcOrd="0" destOrd="0" presId="urn:microsoft.com/office/officeart/2005/8/layout/default"/>
    <dgm:cxn modelId="{1CE3855F-4F12-4D31-BC78-43C61576AA9B}" type="presParOf" srcId="{B9F7B216-AA8F-4BBD-852C-DCC83BED3AFE}" destId="{17CA890B-2E24-4E14-81A5-8EA61EA19B55}" srcOrd="1" destOrd="0" presId="urn:microsoft.com/office/officeart/2005/8/layout/default"/>
    <dgm:cxn modelId="{0FBD5AAC-EAA5-4171-86E4-A0AE636191FF}" type="presParOf" srcId="{B9F7B216-AA8F-4BBD-852C-DCC83BED3AFE}" destId="{DD68D0B2-6E19-4BC7-A7BE-9A2C319F81AB}" srcOrd="2" destOrd="0" presId="urn:microsoft.com/office/officeart/2005/8/layout/default"/>
    <dgm:cxn modelId="{F23711E1-80FD-4B95-B515-0A7063A53A4D}" type="presParOf" srcId="{B9F7B216-AA8F-4BBD-852C-DCC83BED3AFE}" destId="{AD58DAE6-E48F-4711-B0AB-35D2E10E5CC5}" srcOrd="3" destOrd="0" presId="urn:microsoft.com/office/officeart/2005/8/layout/default"/>
    <dgm:cxn modelId="{E39B3513-8C03-4491-85C8-CD568E426A95}" type="presParOf" srcId="{B9F7B216-AA8F-4BBD-852C-DCC83BED3AFE}" destId="{F6DC6DB0-48D5-4E0B-8DC7-12E35EF1A048}" srcOrd="4" destOrd="0" presId="urn:microsoft.com/office/officeart/2005/8/layout/default"/>
    <dgm:cxn modelId="{C648BDE0-7AF1-4CB0-AC4D-D811137892BB}" type="presParOf" srcId="{B9F7B216-AA8F-4BBD-852C-DCC83BED3AFE}" destId="{B25177E7-5775-47B8-AA14-BAB1EFF6D815}" srcOrd="5" destOrd="0" presId="urn:microsoft.com/office/officeart/2005/8/layout/default"/>
    <dgm:cxn modelId="{7CBBD224-2661-47E0-8BBB-A316255D54C8}" type="presParOf" srcId="{B9F7B216-AA8F-4BBD-852C-DCC83BED3AFE}" destId="{0466DE32-9CE0-4515-93DB-93D80A95D323}" srcOrd="6" destOrd="0" presId="urn:microsoft.com/office/officeart/2005/8/layout/default"/>
    <dgm:cxn modelId="{D31170A4-5472-4229-AF8A-35BB2C2966A7}" type="presParOf" srcId="{B9F7B216-AA8F-4BBD-852C-DCC83BED3AFE}" destId="{D75337D4-D36E-4A24-AB78-BDFC717E9EC9}" srcOrd="7" destOrd="0" presId="urn:microsoft.com/office/officeart/2005/8/layout/default"/>
    <dgm:cxn modelId="{1DF050A2-3C96-4EA6-BD5F-19DF04CA900C}" type="presParOf" srcId="{B9F7B216-AA8F-4BBD-852C-DCC83BED3AFE}" destId="{14B4E49F-3490-4087-AE66-9FEDFB1C828D}" srcOrd="8" destOrd="0" presId="urn:microsoft.com/office/officeart/2005/8/layout/default"/>
    <dgm:cxn modelId="{7C5A561E-D119-4C40-BA52-CFB0C220B615}" type="presParOf" srcId="{B9F7B216-AA8F-4BBD-852C-DCC83BED3AFE}" destId="{AE8202BF-F3FD-43A7-838A-D517F035E272}" srcOrd="9" destOrd="0" presId="urn:microsoft.com/office/officeart/2005/8/layout/default"/>
    <dgm:cxn modelId="{F256397A-8B8C-4549-99AB-FAC486097AD6}" type="presParOf" srcId="{B9F7B216-AA8F-4BBD-852C-DCC83BED3AFE}" destId="{0770118F-1729-4FCA-ABEB-031F74726919}" srcOrd="10" destOrd="0" presId="urn:microsoft.com/office/officeart/2005/8/layout/default"/>
    <dgm:cxn modelId="{DA9FDB71-F777-4B39-9F6F-10D274247940}" type="presParOf" srcId="{B9F7B216-AA8F-4BBD-852C-DCC83BED3AFE}" destId="{AD626CDA-11D2-4A9E-98E1-21E79DBA814E}" srcOrd="11" destOrd="0" presId="urn:microsoft.com/office/officeart/2005/8/layout/default"/>
    <dgm:cxn modelId="{849200A3-E3F9-42B6-9C7D-BD99C03A9B3E}" type="presParOf" srcId="{B9F7B216-AA8F-4BBD-852C-DCC83BED3AFE}" destId="{0486FC5C-467F-4E16-BD05-18460433249F}" srcOrd="12" destOrd="0" presId="urn:microsoft.com/office/officeart/2005/8/layout/default"/>
    <dgm:cxn modelId="{E39FB2D3-E051-4DAB-8AA6-092814337582}" type="presParOf" srcId="{B9F7B216-AA8F-4BBD-852C-DCC83BED3AFE}" destId="{02F9E14F-980F-46CE-BAA2-44B68CE47D7B}" srcOrd="13" destOrd="0" presId="urn:microsoft.com/office/officeart/2005/8/layout/default"/>
    <dgm:cxn modelId="{79A84226-102C-42C6-8536-461E7178C106}" type="presParOf" srcId="{B9F7B216-AA8F-4BBD-852C-DCC83BED3AFE}" destId="{6CD9E96B-55C5-4172-B163-E2E0250A761B}" srcOrd="14" destOrd="0" presId="urn:microsoft.com/office/officeart/2005/8/layout/default"/>
    <dgm:cxn modelId="{39792075-4839-465B-81D7-3A413106B67F}" type="presParOf" srcId="{B9F7B216-AA8F-4BBD-852C-DCC83BED3AFE}" destId="{074E0EAB-455C-4919-9AAC-358FDE6FD662}" srcOrd="15" destOrd="0" presId="urn:microsoft.com/office/officeart/2005/8/layout/default"/>
    <dgm:cxn modelId="{398D6202-E624-454B-8CFE-0CDE1847C0EC}" type="presParOf" srcId="{B9F7B216-AA8F-4BBD-852C-DCC83BED3AFE}" destId="{D2CFBF0B-1B6D-4774-9A56-C5BCB713602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6E41C1-CA8B-4352-9A2A-E40261DE615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896795F-20A0-409A-99A3-AF43597D6A3D}">
      <dgm:prSet/>
      <dgm:spPr/>
      <dgm:t>
        <a:bodyPr/>
        <a:lstStyle/>
        <a:p>
          <a:pPr rtl="0"/>
          <a:r>
            <a:rPr lang="ru-RU" b="1" dirty="0" smtClean="0"/>
            <a:t>Сварочное производство </a:t>
          </a:r>
          <a:endParaRPr lang="ru-RU" dirty="0"/>
        </a:p>
      </dgm:t>
    </dgm:pt>
    <dgm:pt modelId="{765291DD-7F8F-4852-BF37-218934EE9370}" type="parTrans" cxnId="{40BBB0EC-9CAF-4E4E-B050-EE8F0C86CCC6}">
      <dgm:prSet/>
      <dgm:spPr/>
      <dgm:t>
        <a:bodyPr/>
        <a:lstStyle/>
        <a:p>
          <a:endParaRPr lang="ru-RU"/>
        </a:p>
      </dgm:t>
    </dgm:pt>
    <dgm:pt modelId="{A1F01EAC-F24B-4D86-A125-8B810DC4AFAE}" type="sibTrans" cxnId="{40BBB0EC-9CAF-4E4E-B050-EE8F0C86CCC6}">
      <dgm:prSet/>
      <dgm:spPr/>
      <dgm:t>
        <a:bodyPr/>
        <a:lstStyle/>
        <a:p>
          <a:endParaRPr lang="ru-RU"/>
        </a:p>
      </dgm:t>
    </dgm:pt>
    <dgm:pt modelId="{FC2FE739-BCF4-46C4-9D57-AB9BEC93C99B}">
      <dgm:prSet/>
      <dgm:spPr/>
      <dgm:t>
        <a:bodyPr/>
        <a:lstStyle/>
        <a:p>
          <a:pPr rtl="0"/>
          <a:r>
            <a:rPr lang="ru-RU" b="1" smtClean="0"/>
            <a:t>Операционная деятельность в логистике</a:t>
          </a:r>
          <a:endParaRPr lang="ru-RU"/>
        </a:p>
      </dgm:t>
    </dgm:pt>
    <dgm:pt modelId="{4C20BE3D-0F17-4D1D-839B-892546B3F655}" type="parTrans" cxnId="{2A3D14AC-A274-4326-B2D9-6EC644DFD7C0}">
      <dgm:prSet/>
      <dgm:spPr/>
      <dgm:t>
        <a:bodyPr/>
        <a:lstStyle/>
        <a:p>
          <a:endParaRPr lang="ru-RU"/>
        </a:p>
      </dgm:t>
    </dgm:pt>
    <dgm:pt modelId="{649AB3E9-0FC5-4C99-8497-4905BD5E5FF7}" type="sibTrans" cxnId="{2A3D14AC-A274-4326-B2D9-6EC644DFD7C0}">
      <dgm:prSet/>
      <dgm:spPr/>
      <dgm:t>
        <a:bodyPr/>
        <a:lstStyle/>
        <a:p>
          <a:endParaRPr lang="ru-RU"/>
        </a:p>
      </dgm:t>
    </dgm:pt>
    <dgm:pt modelId="{8960F442-CF5E-427E-87EA-8523321516BE}">
      <dgm:prSet/>
      <dgm:spPr/>
      <dgm:t>
        <a:bodyPr/>
        <a:lstStyle/>
        <a:p>
          <a:pPr rtl="0"/>
          <a:r>
            <a:rPr lang="ru-RU" b="1" smtClean="0"/>
            <a:t>Технология машиностроения</a:t>
          </a:r>
          <a:endParaRPr lang="ru-RU"/>
        </a:p>
      </dgm:t>
    </dgm:pt>
    <dgm:pt modelId="{CCFCAA8A-5202-4F4D-B6F7-7221A5E82F7E}" type="parTrans" cxnId="{BA2C2DFA-ADC8-4D66-B8FB-AB00EBDF6172}">
      <dgm:prSet/>
      <dgm:spPr/>
      <dgm:t>
        <a:bodyPr/>
        <a:lstStyle/>
        <a:p>
          <a:endParaRPr lang="ru-RU"/>
        </a:p>
      </dgm:t>
    </dgm:pt>
    <dgm:pt modelId="{77F2E939-03A2-4FD2-845A-86066D158AF9}" type="sibTrans" cxnId="{BA2C2DFA-ADC8-4D66-B8FB-AB00EBDF6172}">
      <dgm:prSet/>
      <dgm:spPr/>
      <dgm:t>
        <a:bodyPr/>
        <a:lstStyle/>
        <a:p>
          <a:endParaRPr lang="ru-RU"/>
        </a:p>
      </dgm:t>
    </dgm:pt>
    <dgm:pt modelId="{7AB3369E-8AE4-4EF7-8C90-053733FD14F2}">
      <dgm:prSet/>
      <dgm:spPr/>
      <dgm:t>
        <a:bodyPr/>
        <a:lstStyle/>
        <a:p>
          <a:pPr rtl="0"/>
          <a:r>
            <a:rPr lang="ru-RU" b="1" smtClean="0"/>
            <a:t>Техническое обслуживание и ремонт автомобильного транспорта</a:t>
          </a:r>
          <a:endParaRPr lang="ru-RU"/>
        </a:p>
      </dgm:t>
    </dgm:pt>
    <dgm:pt modelId="{B8663BDB-C55E-47A5-9632-92EC2EB00FF8}" type="parTrans" cxnId="{BD91ADBE-AF2E-442D-B7B2-29E75FE554FF}">
      <dgm:prSet/>
      <dgm:spPr/>
      <dgm:t>
        <a:bodyPr/>
        <a:lstStyle/>
        <a:p>
          <a:endParaRPr lang="ru-RU"/>
        </a:p>
      </dgm:t>
    </dgm:pt>
    <dgm:pt modelId="{67B999ED-3167-4FF7-9E84-BE45580BF925}" type="sibTrans" cxnId="{BD91ADBE-AF2E-442D-B7B2-29E75FE554FF}">
      <dgm:prSet/>
      <dgm:spPr/>
      <dgm:t>
        <a:bodyPr/>
        <a:lstStyle/>
        <a:p>
          <a:endParaRPr lang="ru-RU"/>
        </a:p>
      </dgm:t>
    </dgm:pt>
    <dgm:pt modelId="{B59EC5A0-D6C5-4F87-B776-6FE20D913EA3}">
      <dgm:prSet/>
      <dgm:spPr/>
      <dgm:t>
        <a:bodyPr/>
        <a:lstStyle/>
        <a:p>
          <a:pPr rtl="0"/>
          <a:r>
            <a:rPr lang="ru-RU" b="1" smtClean="0"/>
            <a:t>Техническое обслуживание и ремонт радиоэлектронной техники (по отраслям)</a:t>
          </a:r>
          <a:endParaRPr lang="ru-RU"/>
        </a:p>
      </dgm:t>
    </dgm:pt>
    <dgm:pt modelId="{F1EB088C-1D00-4CE5-BD1C-A33DF903E374}" type="parTrans" cxnId="{74D62A88-2539-42FD-86F7-11074A586C3F}">
      <dgm:prSet/>
      <dgm:spPr/>
      <dgm:t>
        <a:bodyPr/>
        <a:lstStyle/>
        <a:p>
          <a:endParaRPr lang="ru-RU"/>
        </a:p>
      </dgm:t>
    </dgm:pt>
    <dgm:pt modelId="{237B5768-E8AA-4DE8-BAD5-7B7D48CDB8D9}" type="sibTrans" cxnId="{74D62A88-2539-42FD-86F7-11074A586C3F}">
      <dgm:prSet/>
      <dgm:spPr/>
      <dgm:t>
        <a:bodyPr/>
        <a:lstStyle/>
        <a:p>
          <a:endParaRPr lang="ru-RU"/>
        </a:p>
      </dgm:t>
    </dgm:pt>
    <dgm:pt modelId="{1DD28DD9-B634-441C-8710-15ADE0D1797A}">
      <dgm:prSet/>
      <dgm:spPr/>
      <dgm:t>
        <a:bodyPr/>
        <a:lstStyle/>
        <a:p>
          <a:pPr rtl="0"/>
          <a:r>
            <a:rPr lang="ru-RU" b="1" smtClean="0"/>
            <a:t>Компьютерные сети</a:t>
          </a:r>
          <a:endParaRPr lang="ru-RU"/>
        </a:p>
      </dgm:t>
    </dgm:pt>
    <dgm:pt modelId="{61B827CA-8910-4CCE-90FE-988C6DDD3076}" type="parTrans" cxnId="{5CACF808-D84A-4ED3-BF7B-AF4E87504F97}">
      <dgm:prSet/>
      <dgm:spPr/>
      <dgm:t>
        <a:bodyPr/>
        <a:lstStyle/>
        <a:p>
          <a:endParaRPr lang="ru-RU"/>
        </a:p>
      </dgm:t>
    </dgm:pt>
    <dgm:pt modelId="{DAD1FFE6-A11C-4E63-8F86-AD0D722BD57E}" type="sibTrans" cxnId="{5CACF808-D84A-4ED3-BF7B-AF4E87504F97}">
      <dgm:prSet/>
      <dgm:spPr/>
      <dgm:t>
        <a:bodyPr/>
        <a:lstStyle/>
        <a:p>
          <a:endParaRPr lang="ru-RU"/>
        </a:p>
      </dgm:t>
    </dgm:pt>
    <dgm:pt modelId="{593F0A48-8F00-46A5-BCDB-5C4E72CDB0A2}">
      <dgm:prSet/>
      <dgm:spPr/>
      <dgm:t>
        <a:bodyPr/>
        <a:lstStyle/>
        <a:p>
          <a:pPr rtl="0"/>
          <a:r>
            <a:rPr lang="ru-RU" b="1" smtClean="0"/>
            <a:t>Дизайн (по отраслям)</a:t>
          </a:r>
          <a:endParaRPr lang="ru-RU"/>
        </a:p>
      </dgm:t>
    </dgm:pt>
    <dgm:pt modelId="{0ABCE220-3AB4-4BBF-B701-308760EFFCCA}" type="parTrans" cxnId="{248B5D8D-F4E8-4FC4-8DAD-C117C105C15F}">
      <dgm:prSet/>
      <dgm:spPr/>
      <dgm:t>
        <a:bodyPr/>
        <a:lstStyle/>
        <a:p>
          <a:endParaRPr lang="ru-RU"/>
        </a:p>
      </dgm:t>
    </dgm:pt>
    <dgm:pt modelId="{5A9ED4BD-4613-4B79-984D-85C62B2CA2AA}" type="sibTrans" cxnId="{248B5D8D-F4E8-4FC4-8DAD-C117C105C15F}">
      <dgm:prSet/>
      <dgm:spPr/>
      <dgm:t>
        <a:bodyPr/>
        <a:lstStyle/>
        <a:p>
          <a:endParaRPr lang="ru-RU"/>
        </a:p>
      </dgm:t>
    </dgm:pt>
    <dgm:pt modelId="{166275A9-9F5D-464F-958B-1C04DD23B842}" type="pres">
      <dgm:prSet presAssocID="{D16E41C1-CA8B-4352-9A2A-E40261DE6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517DB4-C0E4-4AF0-B453-BD48DD93BE9E}" type="pres">
      <dgm:prSet presAssocID="{3896795F-20A0-409A-99A3-AF43597D6A3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F608A-B474-4D2C-8AD4-4685162E72F2}" type="pres">
      <dgm:prSet presAssocID="{A1F01EAC-F24B-4D86-A125-8B810DC4AFAE}" presName="sibTrans" presStyleCnt="0"/>
      <dgm:spPr/>
    </dgm:pt>
    <dgm:pt modelId="{A76A83B8-3680-4096-829D-2A6B05288606}" type="pres">
      <dgm:prSet presAssocID="{FC2FE739-BCF4-46C4-9D57-AB9BEC93C99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937F3-7126-4E19-99D8-40C260E54842}" type="pres">
      <dgm:prSet presAssocID="{649AB3E9-0FC5-4C99-8497-4905BD5E5FF7}" presName="sibTrans" presStyleCnt="0"/>
      <dgm:spPr/>
    </dgm:pt>
    <dgm:pt modelId="{8E2C64BF-0A65-4A9F-84DB-AEE1D3488513}" type="pres">
      <dgm:prSet presAssocID="{8960F442-CF5E-427E-87EA-8523321516B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9EF85-402C-4130-81A8-1FB20035B586}" type="pres">
      <dgm:prSet presAssocID="{77F2E939-03A2-4FD2-845A-86066D158AF9}" presName="sibTrans" presStyleCnt="0"/>
      <dgm:spPr/>
    </dgm:pt>
    <dgm:pt modelId="{8DDD14B4-11BF-46F4-921D-B2D18EF05557}" type="pres">
      <dgm:prSet presAssocID="{7AB3369E-8AE4-4EF7-8C90-053733FD14F2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EA5EF-F0A7-416F-A49B-369079E1B8AB}" type="pres">
      <dgm:prSet presAssocID="{67B999ED-3167-4FF7-9E84-BE45580BF925}" presName="sibTrans" presStyleCnt="0"/>
      <dgm:spPr/>
    </dgm:pt>
    <dgm:pt modelId="{32044F91-7A91-44E5-A5B2-20054B8D159A}" type="pres">
      <dgm:prSet presAssocID="{B59EC5A0-D6C5-4F87-B776-6FE20D913EA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5D772-6681-4887-B302-7E79CDC6C5C8}" type="pres">
      <dgm:prSet presAssocID="{237B5768-E8AA-4DE8-BAD5-7B7D48CDB8D9}" presName="sibTrans" presStyleCnt="0"/>
      <dgm:spPr/>
    </dgm:pt>
    <dgm:pt modelId="{20F2200E-75BB-4EB2-98B5-1D365E700973}" type="pres">
      <dgm:prSet presAssocID="{1DD28DD9-B634-441C-8710-15ADE0D1797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28F0A-57D4-4ADB-BCE2-ED00C8503E3C}" type="pres">
      <dgm:prSet presAssocID="{DAD1FFE6-A11C-4E63-8F86-AD0D722BD57E}" presName="sibTrans" presStyleCnt="0"/>
      <dgm:spPr/>
    </dgm:pt>
    <dgm:pt modelId="{130A4678-86A3-4791-AF51-FAEED91B4A88}" type="pres">
      <dgm:prSet presAssocID="{593F0A48-8F00-46A5-BCDB-5C4E72CDB0A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8B5D8D-F4E8-4FC4-8DAD-C117C105C15F}" srcId="{D16E41C1-CA8B-4352-9A2A-E40261DE6158}" destId="{593F0A48-8F00-46A5-BCDB-5C4E72CDB0A2}" srcOrd="6" destOrd="0" parTransId="{0ABCE220-3AB4-4BBF-B701-308760EFFCCA}" sibTransId="{5A9ED4BD-4613-4B79-984D-85C62B2CA2AA}"/>
    <dgm:cxn modelId="{BA2C2DFA-ADC8-4D66-B8FB-AB00EBDF6172}" srcId="{D16E41C1-CA8B-4352-9A2A-E40261DE6158}" destId="{8960F442-CF5E-427E-87EA-8523321516BE}" srcOrd="2" destOrd="0" parTransId="{CCFCAA8A-5202-4F4D-B6F7-7221A5E82F7E}" sibTransId="{77F2E939-03A2-4FD2-845A-86066D158AF9}"/>
    <dgm:cxn modelId="{8067C7FA-BA50-41DA-8542-3C33FDF1394D}" type="presOf" srcId="{B59EC5A0-D6C5-4F87-B776-6FE20D913EA3}" destId="{32044F91-7A91-44E5-A5B2-20054B8D159A}" srcOrd="0" destOrd="0" presId="urn:microsoft.com/office/officeart/2005/8/layout/default"/>
    <dgm:cxn modelId="{DC042318-39B7-469C-A443-0FE6A93D7FF8}" type="presOf" srcId="{7AB3369E-8AE4-4EF7-8C90-053733FD14F2}" destId="{8DDD14B4-11BF-46F4-921D-B2D18EF05557}" srcOrd="0" destOrd="0" presId="urn:microsoft.com/office/officeart/2005/8/layout/default"/>
    <dgm:cxn modelId="{4BB537DC-2D87-42A8-B696-C1B4292A3634}" type="presOf" srcId="{FC2FE739-BCF4-46C4-9D57-AB9BEC93C99B}" destId="{A76A83B8-3680-4096-829D-2A6B05288606}" srcOrd="0" destOrd="0" presId="urn:microsoft.com/office/officeart/2005/8/layout/default"/>
    <dgm:cxn modelId="{28B2E831-320D-4C61-BA9B-2DA2078C7FF3}" type="presOf" srcId="{8960F442-CF5E-427E-87EA-8523321516BE}" destId="{8E2C64BF-0A65-4A9F-84DB-AEE1D3488513}" srcOrd="0" destOrd="0" presId="urn:microsoft.com/office/officeart/2005/8/layout/default"/>
    <dgm:cxn modelId="{5CACF808-D84A-4ED3-BF7B-AF4E87504F97}" srcId="{D16E41C1-CA8B-4352-9A2A-E40261DE6158}" destId="{1DD28DD9-B634-441C-8710-15ADE0D1797A}" srcOrd="5" destOrd="0" parTransId="{61B827CA-8910-4CCE-90FE-988C6DDD3076}" sibTransId="{DAD1FFE6-A11C-4E63-8F86-AD0D722BD57E}"/>
    <dgm:cxn modelId="{74D62A88-2539-42FD-86F7-11074A586C3F}" srcId="{D16E41C1-CA8B-4352-9A2A-E40261DE6158}" destId="{B59EC5A0-D6C5-4F87-B776-6FE20D913EA3}" srcOrd="4" destOrd="0" parTransId="{F1EB088C-1D00-4CE5-BD1C-A33DF903E374}" sibTransId="{237B5768-E8AA-4DE8-BAD5-7B7D48CDB8D9}"/>
    <dgm:cxn modelId="{060DE939-B6EB-4D16-A7C8-FE8D126BE5A0}" type="presOf" srcId="{593F0A48-8F00-46A5-BCDB-5C4E72CDB0A2}" destId="{130A4678-86A3-4791-AF51-FAEED91B4A88}" srcOrd="0" destOrd="0" presId="urn:microsoft.com/office/officeart/2005/8/layout/default"/>
    <dgm:cxn modelId="{3F865A86-0DC4-4907-BF48-64EBED42821E}" type="presOf" srcId="{3896795F-20A0-409A-99A3-AF43597D6A3D}" destId="{65517DB4-C0E4-4AF0-B453-BD48DD93BE9E}" srcOrd="0" destOrd="0" presId="urn:microsoft.com/office/officeart/2005/8/layout/default"/>
    <dgm:cxn modelId="{BD91ADBE-AF2E-442D-B7B2-29E75FE554FF}" srcId="{D16E41C1-CA8B-4352-9A2A-E40261DE6158}" destId="{7AB3369E-8AE4-4EF7-8C90-053733FD14F2}" srcOrd="3" destOrd="0" parTransId="{B8663BDB-C55E-47A5-9632-92EC2EB00FF8}" sibTransId="{67B999ED-3167-4FF7-9E84-BE45580BF925}"/>
    <dgm:cxn modelId="{40BBB0EC-9CAF-4E4E-B050-EE8F0C86CCC6}" srcId="{D16E41C1-CA8B-4352-9A2A-E40261DE6158}" destId="{3896795F-20A0-409A-99A3-AF43597D6A3D}" srcOrd="0" destOrd="0" parTransId="{765291DD-7F8F-4852-BF37-218934EE9370}" sibTransId="{A1F01EAC-F24B-4D86-A125-8B810DC4AFAE}"/>
    <dgm:cxn modelId="{5508FE21-9785-4B23-8736-079DF019D541}" type="presOf" srcId="{1DD28DD9-B634-441C-8710-15ADE0D1797A}" destId="{20F2200E-75BB-4EB2-98B5-1D365E700973}" srcOrd="0" destOrd="0" presId="urn:microsoft.com/office/officeart/2005/8/layout/default"/>
    <dgm:cxn modelId="{2A3D14AC-A274-4326-B2D9-6EC644DFD7C0}" srcId="{D16E41C1-CA8B-4352-9A2A-E40261DE6158}" destId="{FC2FE739-BCF4-46C4-9D57-AB9BEC93C99B}" srcOrd="1" destOrd="0" parTransId="{4C20BE3D-0F17-4D1D-839B-892546B3F655}" sibTransId="{649AB3E9-0FC5-4C99-8497-4905BD5E5FF7}"/>
    <dgm:cxn modelId="{A47C921F-7983-4F9B-BC88-7D38A301C237}" type="presOf" srcId="{D16E41C1-CA8B-4352-9A2A-E40261DE6158}" destId="{166275A9-9F5D-464F-958B-1C04DD23B842}" srcOrd="0" destOrd="0" presId="urn:microsoft.com/office/officeart/2005/8/layout/default"/>
    <dgm:cxn modelId="{E6E6FF16-7F2E-4D80-AD04-565474265C0F}" type="presParOf" srcId="{166275A9-9F5D-464F-958B-1C04DD23B842}" destId="{65517DB4-C0E4-4AF0-B453-BD48DD93BE9E}" srcOrd="0" destOrd="0" presId="urn:microsoft.com/office/officeart/2005/8/layout/default"/>
    <dgm:cxn modelId="{DFE55353-C8BC-4ED0-9191-21785BB519C7}" type="presParOf" srcId="{166275A9-9F5D-464F-958B-1C04DD23B842}" destId="{A02F608A-B474-4D2C-8AD4-4685162E72F2}" srcOrd="1" destOrd="0" presId="urn:microsoft.com/office/officeart/2005/8/layout/default"/>
    <dgm:cxn modelId="{817F9DE4-8D8C-43DF-9F62-89573A1F6CEC}" type="presParOf" srcId="{166275A9-9F5D-464F-958B-1C04DD23B842}" destId="{A76A83B8-3680-4096-829D-2A6B05288606}" srcOrd="2" destOrd="0" presId="urn:microsoft.com/office/officeart/2005/8/layout/default"/>
    <dgm:cxn modelId="{D18D10E4-031C-47C2-8D15-A79B9EE01CB2}" type="presParOf" srcId="{166275A9-9F5D-464F-958B-1C04DD23B842}" destId="{5C0937F3-7126-4E19-99D8-40C260E54842}" srcOrd="3" destOrd="0" presId="urn:microsoft.com/office/officeart/2005/8/layout/default"/>
    <dgm:cxn modelId="{1054289F-25A0-4E15-8D72-F69111E8D4D4}" type="presParOf" srcId="{166275A9-9F5D-464F-958B-1C04DD23B842}" destId="{8E2C64BF-0A65-4A9F-84DB-AEE1D3488513}" srcOrd="4" destOrd="0" presId="urn:microsoft.com/office/officeart/2005/8/layout/default"/>
    <dgm:cxn modelId="{7C2382BE-8016-4064-BC8C-54C16107EA5E}" type="presParOf" srcId="{166275A9-9F5D-464F-958B-1C04DD23B842}" destId="{54C9EF85-402C-4130-81A8-1FB20035B586}" srcOrd="5" destOrd="0" presId="urn:microsoft.com/office/officeart/2005/8/layout/default"/>
    <dgm:cxn modelId="{5D88AAF8-10BF-4ED2-BD1D-B0EDC8AFD53C}" type="presParOf" srcId="{166275A9-9F5D-464F-958B-1C04DD23B842}" destId="{8DDD14B4-11BF-46F4-921D-B2D18EF05557}" srcOrd="6" destOrd="0" presId="urn:microsoft.com/office/officeart/2005/8/layout/default"/>
    <dgm:cxn modelId="{C923FCA4-EDF4-4DA0-B563-7DC30B953066}" type="presParOf" srcId="{166275A9-9F5D-464F-958B-1C04DD23B842}" destId="{E98EA5EF-F0A7-416F-A49B-369079E1B8AB}" srcOrd="7" destOrd="0" presId="urn:microsoft.com/office/officeart/2005/8/layout/default"/>
    <dgm:cxn modelId="{F24F8C65-24AB-4E34-B55E-37D87F0CF473}" type="presParOf" srcId="{166275A9-9F5D-464F-958B-1C04DD23B842}" destId="{32044F91-7A91-44E5-A5B2-20054B8D159A}" srcOrd="8" destOrd="0" presId="urn:microsoft.com/office/officeart/2005/8/layout/default"/>
    <dgm:cxn modelId="{4BAAB4A1-AA25-4602-B04D-2EE2C1A70A3F}" type="presParOf" srcId="{166275A9-9F5D-464F-958B-1C04DD23B842}" destId="{C215D772-6681-4887-B302-7E79CDC6C5C8}" srcOrd="9" destOrd="0" presId="urn:microsoft.com/office/officeart/2005/8/layout/default"/>
    <dgm:cxn modelId="{D7CEFD0B-81A6-4577-84DC-AC085DDBE738}" type="presParOf" srcId="{166275A9-9F5D-464F-958B-1C04DD23B842}" destId="{20F2200E-75BB-4EB2-98B5-1D365E700973}" srcOrd="10" destOrd="0" presId="urn:microsoft.com/office/officeart/2005/8/layout/default"/>
    <dgm:cxn modelId="{CB9724AB-CCA8-4FD6-85AA-ED3D425DF5F4}" type="presParOf" srcId="{166275A9-9F5D-464F-958B-1C04DD23B842}" destId="{B5728F0A-57D4-4ADB-BCE2-ED00C8503E3C}" srcOrd="11" destOrd="0" presId="urn:microsoft.com/office/officeart/2005/8/layout/default"/>
    <dgm:cxn modelId="{BE0B81DD-BE51-4D4D-AF35-C12B62528864}" type="presParOf" srcId="{166275A9-9F5D-464F-958B-1C04DD23B842}" destId="{130A4678-86A3-4791-AF51-FAEED91B4A8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270440-8380-46A4-9766-5101C347B7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9D69BAE-D023-4EE3-B42E-86203468FFCB}">
      <dgm:prSet/>
      <dgm:spPr/>
      <dgm:t>
        <a:bodyPr/>
        <a:lstStyle/>
        <a:p>
          <a:pPr rtl="0"/>
          <a:r>
            <a:rPr lang="ru-RU" b="1" dirty="0" smtClean="0"/>
            <a:t>Слесарь по ремонту автомобилей</a:t>
          </a:r>
          <a:endParaRPr lang="ru-RU" b="1" dirty="0"/>
        </a:p>
      </dgm:t>
    </dgm:pt>
    <dgm:pt modelId="{7E1706C0-C148-4A99-ABEA-97B4F0264BDF}" type="parTrans" cxnId="{4C8E1E36-0CB9-4123-A7C0-20A29E0C7589}">
      <dgm:prSet/>
      <dgm:spPr/>
      <dgm:t>
        <a:bodyPr/>
        <a:lstStyle/>
        <a:p>
          <a:endParaRPr lang="ru-RU"/>
        </a:p>
      </dgm:t>
    </dgm:pt>
    <dgm:pt modelId="{711B930A-CD8C-414C-BB4F-78CC10BCA020}" type="sibTrans" cxnId="{4C8E1E36-0CB9-4123-A7C0-20A29E0C7589}">
      <dgm:prSet/>
      <dgm:spPr/>
      <dgm:t>
        <a:bodyPr/>
        <a:lstStyle/>
        <a:p>
          <a:endParaRPr lang="ru-RU"/>
        </a:p>
      </dgm:t>
    </dgm:pt>
    <dgm:pt modelId="{43470E13-0326-4AC1-B9B3-1DC7AC3FE1B7}">
      <dgm:prSet/>
      <dgm:spPr/>
      <dgm:t>
        <a:bodyPr/>
        <a:lstStyle/>
        <a:p>
          <a:pPr rtl="0"/>
          <a:r>
            <a:rPr lang="ru-RU" b="1" dirty="0" smtClean="0"/>
            <a:t>Оператор электронно-вычислительных и вычислительных машин</a:t>
          </a:r>
          <a:endParaRPr lang="ru-RU" b="1" dirty="0"/>
        </a:p>
      </dgm:t>
    </dgm:pt>
    <dgm:pt modelId="{221D713E-D972-4B79-9607-256C8F8C1F31}" type="parTrans" cxnId="{16AC543E-97A3-4635-B22E-7292AB91107A}">
      <dgm:prSet/>
      <dgm:spPr/>
      <dgm:t>
        <a:bodyPr/>
        <a:lstStyle/>
        <a:p>
          <a:endParaRPr lang="ru-RU"/>
        </a:p>
      </dgm:t>
    </dgm:pt>
    <dgm:pt modelId="{651DD7D2-8C78-4B0C-8A5D-DFC731A63562}" type="sibTrans" cxnId="{16AC543E-97A3-4635-B22E-7292AB91107A}">
      <dgm:prSet/>
      <dgm:spPr/>
      <dgm:t>
        <a:bodyPr/>
        <a:lstStyle/>
        <a:p>
          <a:endParaRPr lang="ru-RU"/>
        </a:p>
      </dgm:t>
    </dgm:pt>
    <dgm:pt modelId="{28212F74-1D3F-4822-85C2-695D5343DDB8}">
      <dgm:prSet/>
      <dgm:spPr/>
      <dgm:t>
        <a:bodyPr/>
        <a:lstStyle/>
        <a:p>
          <a:pPr rtl="0"/>
          <a:r>
            <a:rPr lang="ru-RU" b="1" dirty="0" smtClean="0"/>
            <a:t>Переплетчик</a:t>
          </a:r>
          <a:endParaRPr lang="ru-RU" b="1" dirty="0"/>
        </a:p>
      </dgm:t>
    </dgm:pt>
    <dgm:pt modelId="{E52B7616-3192-4BBD-9DC3-382A9A368CD7}" type="parTrans" cxnId="{165266FE-6075-4D3D-9027-93D622A33E2E}">
      <dgm:prSet/>
      <dgm:spPr/>
      <dgm:t>
        <a:bodyPr/>
        <a:lstStyle/>
        <a:p>
          <a:endParaRPr lang="ru-RU"/>
        </a:p>
      </dgm:t>
    </dgm:pt>
    <dgm:pt modelId="{7C0E8302-0775-4CEA-B497-28B0DEEB3590}" type="sibTrans" cxnId="{165266FE-6075-4D3D-9027-93D622A33E2E}">
      <dgm:prSet/>
      <dgm:spPr/>
      <dgm:t>
        <a:bodyPr/>
        <a:lstStyle/>
        <a:p>
          <a:endParaRPr lang="ru-RU"/>
        </a:p>
      </dgm:t>
    </dgm:pt>
    <dgm:pt modelId="{AE8105A0-E5BC-4B27-B771-DCA9B3F13004}">
      <dgm:prSet/>
      <dgm:spPr/>
      <dgm:t>
        <a:bodyPr/>
        <a:lstStyle/>
        <a:p>
          <a:pPr rtl="0"/>
          <a:r>
            <a:rPr lang="ru-RU" b="1" dirty="0" smtClean="0"/>
            <a:t>Огранщик вставок для ювелирных и художественных изделий</a:t>
          </a:r>
          <a:endParaRPr lang="ru-RU" b="1" dirty="0"/>
        </a:p>
      </dgm:t>
    </dgm:pt>
    <dgm:pt modelId="{139F253C-E493-4BCC-AAEF-780F01E1C4FD}" type="parTrans" cxnId="{893CBD48-BAA7-40DD-8A15-2132F870A1EB}">
      <dgm:prSet/>
      <dgm:spPr/>
      <dgm:t>
        <a:bodyPr/>
        <a:lstStyle/>
        <a:p>
          <a:endParaRPr lang="ru-RU"/>
        </a:p>
      </dgm:t>
    </dgm:pt>
    <dgm:pt modelId="{CC8A8EF8-54E8-40D7-BFDF-F4015CE44B66}" type="sibTrans" cxnId="{893CBD48-BAA7-40DD-8A15-2132F870A1EB}">
      <dgm:prSet/>
      <dgm:spPr/>
      <dgm:t>
        <a:bodyPr/>
        <a:lstStyle/>
        <a:p>
          <a:endParaRPr lang="ru-RU"/>
        </a:p>
      </dgm:t>
    </dgm:pt>
    <dgm:pt modelId="{B5CCCABB-779F-4853-8A1E-7B917BD98118}">
      <dgm:prSet/>
      <dgm:spPr/>
      <dgm:t>
        <a:bodyPr/>
        <a:lstStyle/>
        <a:p>
          <a:pPr rtl="0"/>
          <a:r>
            <a:rPr lang="ru-RU" b="1" dirty="0" smtClean="0"/>
            <a:t>Ювелир монтировщик</a:t>
          </a:r>
          <a:endParaRPr lang="ru-RU" b="1" dirty="0"/>
        </a:p>
      </dgm:t>
    </dgm:pt>
    <dgm:pt modelId="{46E32FA1-F549-4A9B-A750-DF22ACC3017F}" type="parTrans" cxnId="{8549A74F-C002-4168-ADAE-7670A1F088BA}">
      <dgm:prSet/>
      <dgm:spPr/>
      <dgm:t>
        <a:bodyPr/>
        <a:lstStyle/>
        <a:p>
          <a:endParaRPr lang="ru-RU"/>
        </a:p>
      </dgm:t>
    </dgm:pt>
    <dgm:pt modelId="{EC85D178-C3D0-4E74-B26A-8FE4AF6C1EAB}" type="sibTrans" cxnId="{8549A74F-C002-4168-ADAE-7670A1F088BA}">
      <dgm:prSet/>
      <dgm:spPr/>
      <dgm:t>
        <a:bodyPr/>
        <a:lstStyle/>
        <a:p>
          <a:endParaRPr lang="ru-RU"/>
        </a:p>
      </dgm:t>
    </dgm:pt>
    <dgm:pt modelId="{C9948AC6-A4A1-4533-A1D9-0F1B20AAEEC0}" type="pres">
      <dgm:prSet presAssocID="{F7270440-8380-46A4-9766-5101C347B7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DB8AE9-9B64-420D-B092-6377A65BE2DF}" type="pres">
      <dgm:prSet presAssocID="{D9D69BAE-D023-4EE3-B42E-86203468FF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562FD-D770-4875-B34A-7592EF124AF7}" type="pres">
      <dgm:prSet presAssocID="{711B930A-CD8C-414C-BB4F-78CC10BCA020}" presName="sibTrans" presStyleCnt="0"/>
      <dgm:spPr/>
    </dgm:pt>
    <dgm:pt modelId="{E18D1D7B-DAD2-4B81-983A-1896ACF87E51}" type="pres">
      <dgm:prSet presAssocID="{43470E13-0326-4AC1-B9B3-1DC7AC3FE1B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229B8-B994-4706-A9A7-F099EFC98CA0}" type="pres">
      <dgm:prSet presAssocID="{651DD7D2-8C78-4B0C-8A5D-DFC731A63562}" presName="sibTrans" presStyleCnt="0"/>
      <dgm:spPr/>
    </dgm:pt>
    <dgm:pt modelId="{8B67A9B0-4C63-4028-91FB-C9ACEEEB8CF2}" type="pres">
      <dgm:prSet presAssocID="{28212F74-1D3F-4822-85C2-695D5343DD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A9130-F5DD-4165-B23E-8B4E31491F6D}" type="pres">
      <dgm:prSet presAssocID="{7C0E8302-0775-4CEA-B497-28B0DEEB3590}" presName="sibTrans" presStyleCnt="0"/>
      <dgm:spPr/>
    </dgm:pt>
    <dgm:pt modelId="{3AC69CA2-AE7B-47FD-83F9-3EDC46F38EA3}" type="pres">
      <dgm:prSet presAssocID="{AE8105A0-E5BC-4B27-B771-DCA9B3F1300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F49C1-2DDF-405F-85C4-EC2F987F7BFA}" type="pres">
      <dgm:prSet presAssocID="{CC8A8EF8-54E8-40D7-BFDF-F4015CE44B66}" presName="sibTrans" presStyleCnt="0"/>
      <dgm:spPr/>
    </dgm:pt>
    <dgm:pt modelId="{F2A52C59-62C4-4478-A981-D795812D0E75}" type="pres">
      <dgm:prSet presAssocID="{B5CCCABB-779F-4853-8A1E-7B917BD9811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93E066-F738-4C49-8FCB-4E88FBDAA3A8}" type="presOf" srcId="{28212F74-1D3F-4822-85C2-695D5343DDB8}" destId="{8B67A9B0-4C63-4028-91FB-C9ACEEEB8CF2}" srcOrd="0" destOrd="0" presId="urn:microsoft.com/office/officeart/2005/8/layout/default"/>
    <dgm:cxn modelId="{8549A74F-C002-4168-ADAE-7670A1F088BA}" srcId="{F7270440-8380-46A4-9766-5101C347B7FC}" destId="{B5CCCABB-779F-4853-8A1E-7B917BD98118}" srcOrd="4" destOrd="0" parTransId="{46E32FA1-F549-4A9B-A750-DF22ACC3017F}" sibTransId="{EC85D178-C3D0-4E74-B26A-8FE4AF6C1EAB}"/>
    <dgm:cxn modelId="{028DD869-5F8E-4547-ACC4-4F9626C9ECB3}" type="presOf" srcId="{F7270440-8380-46A4-9766-5101C347B7FC}" destId="{C9948AC6-A4A1-4533-A1D9-0F1B20AAEEC0}" srcOrd="0" destOrd="0" presId="urn:microsoft.com/office/officeart/2005/8/layout/default"/>
    <dgm:cxn modelId="{5091F2A8-5ACB-4653-ACD1-BCE5E4A760BF}" type="presOf" srcId="{D9D69BAE-D023-4EE3-B42E-86203468FFCB}" destId="{4EDB8AE9-9B64-420D-B092-6377A65BE2DF}" srcOrd="0" destOrd="0" presId="urn:microsoft.com/office/officeart/2005/8/layout/default"/>
    <dgm:cxn modelId="{16AC543E-97A3-4635-B22E-7292AB91107A}" srcId="{F7270440-8380-46A4-9766-5101C347B7FC}" destId="{43470E13-0326-4AC1-B9B3-1DC7AC3FE1B7}" srcOrd="1" destOrd="0" parTransId="{221D713E-D972-4B79-9607-256C8F8C1F31}" sibTransId="{651DD7D2-8C78-4B0C-8A5D-DFC731A63562}"/>
    <dgm:cxn modelId="{92748659-2DDD-4664-A150-E6DFAA41FCCB}" type="presOf" srcId="{B5CCCABB-779F-4853-8A1E-7B917BD98118}" destId="{F2A52C59-62C4-4478-A981-D795812D0E75}" srcOrd="0" destOrd="0" presId="urn:microsoft.com/office/officeart/2005/8/layout/default"/>
    <dgm:cxn modelId="{165266FE-6075-4D3D-9027-93D622A33E2E}" srcId="{F7270440-8380-46A4-9766-5101C347B7FC}" destId="{28212F74-1D3F-4822-85C2-695D5343DDB8}" srcOrd="2" destOrd="0" parTransId="{E52B7616-3192-4BBD-9DC3-382A9A368CD7}" sibTransId="{7C0E8302-0775-4CEA-B497-28B0DEEB3590}"/>
    <dgm:cxn modelId="{0B36911D-4265-4FEE-9DF9-881908B0D50E}" type="presOf" srcId="{AE8105A0-E5BC-4B27-B771-DCA9B3F13004}" destId="{3AC69CA2-AE7B-47FD-83F9-3EDC46F38EA3}" srcOrd="0" destOrd="0" presId="urn:microsoft.com/office/officeart/2005/8/layout/default"/>
    <dgm:cxn modelId="{4C8E1E36-0CB9-4123-A7C0-20A29E0C7589}" srcId="{F7270440-8380-46A4-9766-5101C347B7FC}" destId="{D9D69BAE-D023-4EE3-B42E-86203468FFCB}" srcOrd="0" destOrd="0" parTransId="{7E1706C0-C148-4A99-ABEA-97B4F0264BDF}" sibTransId="{711B930A-CD8C-414C-BB4F-78CC10BCA020}"/>
    <dgm:cxn modelId="{138F341A-B4D2-4963-A43F-2FBA84752F87}" type="presOf" srcId="{43470E13-0326-4AC1-B9B3-1DC7AC3FE1B7}" destId="{E18D1D7B-DAD2-4B81-983A-1896ACF87E51}" srcOrd="0" destOrd="0" presId="urn:microsoft.com/office/officeart/2005/8/layout/default"/>
    <dgm:cxn modelId="{893CBD48-BAA7-40DD-8A15-2132F870A1EB}" srcId="{F7270440-8380-46A4-9766-5101C347B7FC}" destId="{AE8105A0-E5BC-4B27-B771-DCA9B3F13004}" srcOrd="3" destOrd="0" parTransId="{139F253C-E493-4BCC-AAEF-780F01E1C4FD}" sibTransId="{CC8A8EF8-54E8-40D7-BFDF-F4015CE44B66}"/>
    <dgm:cxn modelId="{8F34CCA2-5D7E-4F28-B647-CBE7083853E4}" type="presParOf" srcId="{C9948AC6-A4A1-4533-A1D9-0F1B20AAEEC0}" destId="{4EDB8AE9-9B64-420D-B092-6377A65BE2DF}" srcOrd="0" destOrd="0" presId="urn:microsoft.com/office/officeart/2005/8/layout/default"/>
    <dgm:cxn modelId="{C256FC21-5CDC-411A-8AC1-0ACEC5D109DC}" type="presParOf" srcId="{C9948AC6-A4A1-4533-A1D9-0F1B20AAEEC0}" destId="{4AF562FD-D770-4875-B34A-7592EF124AF7}" srcOrd="1" destOrd="0" presId="urn:microsoft.com/office/officeart/2005/8/layout/default"/>
    <dgm:cxn modelId="{4361F74B-ADAA-441B-8B3E-B1D95B1946F6}" type="presParOf" srcId="{C9948AC6-A4A1-4533-A1D9-0F1B20AAEEC0}" destId="{E18D1D7B-DAD2-4B81-983A-1896ACF87E51}" srcOrd="2" destOrd="0" presId="urn:microsoft.com/office/officeart/2005/8/layout/default"/>
    <dgm:cxn modelId="{B06B7C04-2367-462B-A48F-FFB39725DF4C}" type="presParOf" srcId="{C9948AC6-A4A1-4533-A1D9-0F1B20AAEEC0}" destId="{D79229B8-B994-4706-A9A7-F099EFC98CA0}" srcOrd="3" destOrd="0" presId="urn:microsoft.com/office/officeart/2005/8/layout/default"/>
    <dgm:cxn modelId="{A16DB0BB-177A-429E-A796-A1C453F8145A}" type="presParOf" srcId="{C9948AC6-A4A1-4533-A1D9-0F1B20AAEEC0}" destId="{8B67A9B0-4C63-4028-91FB-C9ACEEEB8CF2}" srcOrd="4" destOrd="0" presId="urn:microsoft.com/office/officeart/2005/8/layout/default"/>
    <dgm:cxn modelId="{70A749EC-1358-4F36-8609-18AD5A8F65BE}" type="presParOf" srcId="{C9948AC6-A4A1-4533-A1D9-0F1B20AAEEC0}" destId="{A5EA9130-F5DD-4165-B23E-8B4E31491F6D}" srcOrd="5" destOrd="0" presId="urn:microsoft.com/office/officeart/2005/8/layout/default"/>
    <dgm:cxn modelId="{A4C8390B-B8FF-43AE-B66E-08FA8F86C641}" type="presParOf" srcId="{C9948AC6-A4A1-4533-A1D9-0F1B20AAEEC0}" destId="{3AC69CA2-AE7B-47FD-83F9-3EDC46F38EA3}" srcOrd="6" destOrd="0" presId="urn:microsoft.com/office/officeart/2005/8/layout/default"/>
    <dgm:cxn modelId="{3D81CD31-A25B-4E3D-B269-5F4AFE874AA2}" type="presParOf" srcId="{C9948AC6-A4A1-4533-A1D9-0F1B20AAEEC0}" destId="{A4FF49C1-2DDF-405F-85C4-EC2F987F7BFA}" srcOrd="7" destOrd="0" presId="urn:microsoft.com/office/officeart/2005/8/layout/default"/>
    <dgm:cxn modelId="{6F1D0366-0FC5-4B2B-A9AB-33E80E2F3B35}" type="presParOf" srcId="{C9948AC6-A4A1-4533-A1D9-0F1B20AAEEC0}" destId="{F2A52C59-62C4-4478-A981-D795812D0E7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B65A93-2CF9-408B-822E-A9D1870A1B7E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A89A893-7568-4A8C-A725-86B9ECA41CA1}">
      <dgm:prSet/>
      <dgm:spPr/>
      <dgm:t>
        <a:bodyPr/>
        <a:lstStyle/>
        <a:p>
          <a:pPr algn="ctr" rtl="0"/>
          <a:r>
            <a:rPr lang="ru-RU" b="1" dirty="0" smtClean="0"/>
            <a:t>Архитектура</a:t>
          </a:r>
          <a:endParaRPr lang="ru-RU" b="1" dirty="0"/>
        </a:p>
      </dgm:t>
    </dgm:pt>
    <dgm:pt modelId="{7C535BA2-11E0-4584-A49D-71F959C4E319}" type="parTrans" cxnId="{383D43DC-A13D-41EA-9F56-551A71C9BD30}">
      <dgm:prSet/>
      <dgm:spPr/>
      <dgm:t>
        <a:bodyPr/>
        <a:lstStyle/>
        <a:p>
          <a:endParaRPr lang="ru-RU"/>
        </a:p>
      </dgm:t>
    </dgm:pt>
    <dgm:pt modelId="{8864B6CF-EA4D-4CC4-BB6E-43DB890582D7}" type="sibTrans" cxnId="{383D43DC-A13D-41EA-9F56-551A71C9BD30}">
      <dgm:prSet/>
      <dgm:spPr/>
      <dgm:t>
        <a:bodyPr/>
        <a:lstStyle/>
        <a:p>
          <a:endParaRPr lang="ru-RU"/>
        </a:p>
      </dgm:t>
    </dgm:pt>
    <dgm:pt modelId="{10540D0B-E38E-4EAC-AFA5-AE651AE2B200}">
      <dgm:prSet/>
      <dgm:spPr/>
      <dgm:t>
        <a:bodyPr/>
        <a:lstStyle/>
        <a:p>
          <a:pPr algn="ctr" rtl="0"/>
          <a:r>
            <a:rPr lang="ru-RU" b="1" dirty="0" smtClean="0"/>
            <a:t>Гидрогеология и инженерная геология</a:t>
          </a:r>
          <a:endParaRPr lang="ru-RU" b="1" dirty="0"/>
        </a:p>
      </dgm:t>
    </dgm:pt>
    <dgm:pt modelId="{A8FA5843-80AB-4D41-8150-0A8BE275EABE}" type="parTrans" cxnId="{D3075443-90DF-4B71-B61D-1CB0166D5540}">
      <dgm:prSet/>
      <dgm:spPr/>
      <dgm:t>
        <a:bodyPr/>
        <a:lstStyle/>
        <a:p>
          <a:endParaRPr lang="ru-RU"/>
        </a:p>
      </dgm:t>
    </dgm:pt>
    <dgm:pt modelId="{9077E8CD-8EB8-441C-9305-EE55D0EC3C96}" type="sibTrans" cxnId="{D3075443-90DF-4B71-B61D-1CB0166D5540}">
      <dgm:prSet/>
      <dgm:spPr/>
      <dgm:t>
        <a:bodyPr/>
        <a:lstStyle/>
        <a:p>
          <a:endParaRPr lang="ru-RU"/>
        </a:p>
      </dgm:t>
    </dgm:pt>
    <dgm:pt modelId="{68132C2D-8EEC-47B9-8073-FB482DA4FB9C}">
      <dgm:prSet/>
      <dgm:spPr/>
      <dgm:t>
        <a:bodyPr/>
        <a:lstStyle/>
        <a:p>
          <a:pPr algn="ctr" rtl="0"/>
          <a:r>
            <a:rPr lang="ru-RU" b="1" dirty="0" smtClean="0"/>
            <a:t>Информационные системы и программирование</a:t>
          </a:r>
          <a:endParaRPr lang="ru-RU" b="1" dirty="0"/>
        </a:p>
      </dgm:t>
    </dgm:pt>
    <dgm:pt modelId="{BF23753A-96D0-4025-979B-A17206F743E2}" type="parTrans" cxnId="{9FEB193B-B67E-4C75-AFA9-30D748F85DD6}">
      <dgm:prSet/>
      <dgm:spPr/>
      <dgm:t>
        <a:bodyPr/>
        <a:lstStyle/>
        <a:p>
          <a:endParaRPr lang="ru-RU"/>
        </a:p>
      </dgm:t>
    </dgm:pt>
    <dgm:pt modelId="{289686EF-5C97-4F35-B6D6-FC498A7914D2}" type="sibTrans" cxnId="{9FEB193B-B67E-4C75-AFA9-30D748F85DD6}">
      <dgm:prSet/>
      <dgm:spPr/>
      <dgm:t>
        <a:bodyPr/>
        <a:lstStyle/>
        <a:p>
          <a:endParaRPr lang="ru-RU"/>
        </a:p>
      </dgm:t>
    </dgm:pt>
    <dgm:pt modelId="{D5614F36-062F-4F29-9A98-AC41A56DCF40}">
      <dgm:prSet/>
      <dgm:spPr/>
      <dgm:t>
        <a:bodyPr/>
        <a:lstStyle/>
        <a:p>
          <a:pPr algn="ctr" rtl="0"/>
          <a:r>
            <a:rPr lang="ru-RU" b="1" dirty="0" smtClean="0"/>
            <a:t>Электронные приборы и устройства</a:t>
          </a:r>
          <a:endParaRPr lang="ru-RU" b="1" dirty="0"/>
        </a:p>
      </dgm:t>
    </dgm:pt>
    <dgm:pt modelId="{47ABEC04-D570-488F-9C90-52BD1E28000D}" type="parTrans" cxnId="{82BB9AD3-CDBF-4DE5-8D27-D3807FE11B77}">
      <dgm:prSet/>
      <dgm:spPr/>
      <dgm:t>
        <a:bodyPr/>
        <a:lstStyle/>
        <a:p>
          <a:endParaRPr lang="ru-RU"/>
        </a:p>
      </dgm:t>
    </dgm:pt>
    <dgm:pt modelId="{149299A8-7821-43D3-9AA0-C8ED474156A1}" type="sibTrans" cxnId="{82BB9AD3-CDBF-4DE5-8D27-D3807FE11B77}">
      <dgm:prSet/>
      <dgm:spPr/>
      <dgm:t>
        <a:bodyPr/>
        <a:lstStyle/>
        <a:p>
          <a:endParaRPr lang="ru-RU"/>
        </a:p>
      </dgm:t>
    </dgm:pt>
    <dgm:pt modelId="{6DF7AE91-61CE-4D5E-AC5A-11AC65D7031C}">
      <dgm:prSet/>
      <dgm:spPr/>
      <dgm:t>
        <a:bodyPr/>
        <a:lstStyle/>
        <a:p>
          <a:pPr algn="ctr" rtl="0"/>
          <a:r>
            <a:rPr lang="ru-RU" b="1" dirty="0" smtClean="0"/>
            <a:t>Экономика и бухгалтерский учет</a:t>
          </a:r>
          <a:endParaRPr lang="ru-RU" b="1" dirty="0"/>
        </a:p>
      </dgm:t>
    </dgm:pt>
    <dgm:pt modelId="{2507482E-BF53-4D59-8907-C785673B1501}" type="parTrans" cxnId="{B90A0077-3683-49D2-868D-957F654E1B15}">
      <dgm:prSet/>
      <dgm:spPr/>
      <dgm:t>
        <a:bodyPr/>
        <a:lstStyle/>
        <a:p>
          <a:endParaRPr lang="ru-RU"/>
        </a:p>
      </dgm:t>
    </dgm:pt>
    <dgm:pt modelId="{5E397E41-B4CA-4A58-AB8A-3E6B7CCE02C0}" type="sibTrans" cxnId="{B90A0077-3683-49D2-868D-957F654E1B15}">
      <dgm:prSet/>
      <dgm:spPr/>
      <dgm:t>
        <a:bodyPr/>
        <a:lstStyle/>
        <a:p>
          <a:endParaRPr lang="ru-RU"/>
        </a:p>
      </dgm:t>
    </dgm:pt>
    <dgm:pt modelId="{B22B853A-EFD7-47D8-A198-F114B5BA6863}" type="pres">
      <dgm:prSet presAssocID="{65B65A93-2CF9-408B-822E-A9D1870A1B7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24410E-7760-4CE4-A15E-AF32CB991299}" type="pres">
      <dgm:prSet presAssocID="{1A89A893-7568-4A8C-A725-86B9ECA41CA1}" presName="parentLin" presStyleCnt="0"/>
      <dgm:spPr/>
    </dgm:pt>
    <dgm:pt modelId="{4F1E0F4F-F2EC-42E9-BF08-6E40AF2A763E}" type="pres">
      <dgm:prSet presAssocID="{1A89A893-7568-4A8C-A725-86B9ECA41CA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79577019-2310-41BA-A9E5-454CC57975A5}" type="pres">
      <dgm:prSet presAssocID="{1A89A893-7568-4A8C-A725-86B9ECA41CA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D119F-4E11-49F7-AA01-E5A1A37F65E1}" type="pres">
      <dgm:prSet presAssocID="{1A89A893-7568-4A8C-A725-86B9ECA41CA1}" presName="negativeSpace" presStyleCnt="0"/>
      <dgm:spPr/>
    </dgm:pt>
    <dgm:pt modelId="{AAFCC5E9-3DDF-4331-8013-74CA3ED0D80A}" type="pres">
      <dgm:prSet presAssocID="{1A89A893-7568-4A8C-A725-86B9ECA41CA1}" presName="childText" presStyleLbl="conFgAcc1" presStyleIdx="0" presStyleCnt="5">
        <dgm:presLayoutVars>
          <dgm:bulletEnabled val="1"/>
        </dgm:presLayoutVars>
      </dgm:prSet>
      <dgm:spPr/>
    </dgm:pt>
    <dgm:pt modelId="{36EF4611-4422-4663-8DF3-47A8F8A70A50}" type="pres">
      <dgm:prSet presAssocID="{8864B6CF-EA4D-4CC4-BB6E-43DB890582D7}" presName="spaceBetweenRectangles" presStyleCnt="0"/>
      <dgm:spPr/>
    </dgm:pt>
    <dgm:pt modelId="{5B245CC3-0F90-4991-A139-77875FE42AD5}" type="pres">
      <dgm:prSet presAssocID="{10540D0B-E38E-4EAC-AFA5-AE651AE2B200}" presName="parentLin" presStyleCnt="0"/>
      <dgm:spPr/>
    </dgm:pt>
    <dgm:pt modelId="{6A536861-6D6B-4E92-BB07-47CF93C41F21}" type="pres">
      <dgm:prSet presAssocID="{10540D0B-E38E-4EAC-AFA5-AE651AE2B20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55B1E50-581E-44E1-8126-604F95F1AF79}" type="pres">
      <dgm:prSet presAssocID="{10540D0B-E38E-4EAC-AFA5-AE651AE2B20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E0CAD-E825-4628-A609-6E44BD23BB76}" type="pres">
      <dgm:prSet presAssocID="{10540D0B-E38E-4EAC-AFA5-AE651AE2B200}" presName="negativeSpace" presStyleCnt="0"/>
      <dgm:spPr/>
    </dgm:pt>
    <dgm:pt modelId="{298EE29E-FB64-47A8-9C76-EFA95AA19226}" type="pres">
      <dgm:prSet presAssocID="{10540D0B-E38E-4EAC-AFA5-AE651AE2B200}" presName="childText" presStyleLbl="conFgAcc1" presStyleIdx="1" presStyleCnt="5">
        <dgm:presLayoutVars>
          <dgm:bulletEnabled val="1"/>
        </dgm:presLayoutVars>
      </dgm:prSet>
      <dgm:spPr/>
    </dgm:pt>
    <dgm:pt modelId="{407943B5-7250-40F6-9C61-145CBC20E793}" type="pres">
      <dgm:prSet presAssocID="{9077E8CD-8EB8-441C-9305-EE55D0EC3C96}" presName="spaceBetweenRectangles" presStyleCnt="0"/>
      <dgm:spPr/>
    </dgm:pt>
    <dgm:pt modelId="{FF92EB73-CE5A-47BC-8830-13DD99D0CB8D}" type="pres">
      <dgm:prSet presAssocID="{68132C2D-8EEC-47B9-8073-FB482DA4FB9C}" presName="parentLin" presStyleCnt="0"/>
      <dgm:spPr/>
    </dgm:pt>
    <dgm:pt modelId="{6ED50910-6371-40AE-9E94-B1C17ADEE5FC}" type="pres">
      <dgm:prSet presAssocID="{68132C2D-8EEC-47B9-8073-FB482DA4FB9C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E50D3523-0606-471C-A5C2-771D2444B292}" type="pres">
      <dgm:prSet presAssocID="{68132C2D-8EEC-47B9-8073-FB482DA4FB9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EBED05-9246-4950-8163-D6C9513B2529}" type="pres">
      <dgm:prSet presAssocID="{68132C2D-8EEC-47B9-8073-FB482DA4FB9C}" presName="negativeSpace" presStyleCnt="0"/>
      <dgm:spPr/>
    </dgm:pt>
    <dgm:pt modelId="{46BD9B60-6B60-41F3-BB80-78C481082A7A}" type="pres">
      <dgm:prSet presAssocID="{68132C2D-8EEC-47B9-8073-FB482DA4FB9C}" presName="childText" presStyleLbl="conFgAcc1" presStyleIdx="2" presStyleCnt="5">
        <dgm:presLayoutVars>
          <dgm:bulletEnabled val="1"/>
        </dgm:presLayoutVars>
      </dgm:prSet>
      <dgm:spPr/>
    </dgm:pt>
    <dgm:pt modelId="{0CA2467C-883D-4D11-9370-D6997FB46BEC}" type="pres">
      <dgm:prSet presAssocID="{289686EF-5C97-4F35-B6D6-FC498A7914D2}" presName="spaceBetweenRectangles" presStyleCnt="0"/>
      <dgm:spPr/>
    </dgm:pt>
    <dgm:pt modelId="{19CE1968-77D0-416C-9D49-982E7E6DA842}" type="pres">
      <dgm:prSet presAssocID="{D5614F36-062F-4F29-9A98-AC41A56DCF40}" presName="parentLin" presStyleCnt="0"/>
      <dgm:spPr/>
    </dgm:pt>
    <dgm:pt modelId="{EABBBB35-FE00-4D32-9B25-B22CDD249205}" type="pres">
      <dgm:prSet presAssocID="{D5614F36-062F-4F29-9A98-AC41A56DCF4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5FCFE9F-C2E6-49B6-94E7-A29674FE3CF3}" type="pres">
      <dgm:prSet presAssocID="{D5614F36-062F-4F29-9A98-AC41A56DCF4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EB09E3-CFE8-4F03-86E4-EAE7F237A5DE}" type="pres">
      <dgm:prSet presAssocID="{D5614F36-062F-4F29-9A98-AC41A56DCF40}" presName="negativeSpace" presStyleCnt="0"/>
      <dgm:spPr/>
    </dgm:pt>
    <dgm:pt modelId="{0AA59530-9BDE-43D7-866A-3D8B1CA60F1A}" type="pres">
      <dgm:prSet presAssocID="{D5614F36-062F-4F29-9A98-AC41A56DCF40}" presName="childText" presStyleLbl="conFgAcc1" presStyleIdx="3" presStyleCnt="5">
        <dgm:presLayoutVars>
          <dgm:bulletEnabled val="1"/>
        </dgm:presLayoutVars>
      </dgm:prSet>
      <dgm:spPr/>
    </dgm:pt>
    <dgm:pt modelId="{C2B3BFD4-2414-450E-BF82-6631CBEB0688}" type="pres">
      <dgm:prSet presAssocID="{149299A8-7821-43D3-9AA0-C8ED474156A1}" presName="spaceBetweenRectangles" presStyleCnt="0"/>
      <dgm:spPr/>
    </dgm:pt>
    <dgm:pt modelId="{8BEE1F33-BBE4-4E7D-A8FB-3A68D7A0AF31}" type="pres">
      <dgm:prSet presAssocID="{6DF7AE91-61CE-4D5E-AC5A-11AC65D7031C}" presName="parentLin" presStyleCnt="0"/>
      <dgm:spPr/>
    </dgm:pt>
    <dgm:pt modelId="{DEE1A46B-1F79-4674-882D-1B96C9832165}" type="pres">
      <dgm:prSet presAssocID="{6DF7AE91-61CE-4D5E-AC5A-11AC65D7031C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16961C2-891E-4262-AC61-57C736E5B92B}" type="pres">
      <dgm:prSet presAssocID="{6DF7AE91-61CE-4D5E-AC5A-11AC65D703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20DFB-2D77-4376-9EE0-6FDC2521AC5A}" type="pres">
      <dgm:prSet presAssocID="{6DF7AE91-61CE-4D5E-AC5A-11AC65D7031C}" presName="negativeSpace" presStyleCnt="0"/>
      <dgm:spPr/>
    </dgm:pt>
    <dgm:pt modelId="{461E6FC4-321C-4E47-9E58-310CA15FEDBA}" type="pres">
      <dgm:prSet presAssocID="{6DF7AE91-61CE-4D5E-AC5A-11AC65D7031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83D43DC-A13D-41EA-9F56-551A71C9BD30}" srcId="{65B65A93-2CF9-408B-822E-A9D1870A1B7E}" destId="{1A89A893-7568-4A8C-A725-86B9ECA41CA1}" srcOrd="0" destOrd="0" parTransId="{7C535BA2-11E0-4584-A49D-71F959C4E319}" sibTransId="{8864B6CF-EA4D-4CC4-BB6E-43DB890582D7}"/>
    <dgm:cxn modelId="{24181427-7682-4F59-8BA6-71C7F1680196}" type="presOf" srcId="{65B65A93-2CF9-408B-822E-A9D1870A1B7E}" destId="{B22B853A-EFD7-47D8-A198-F114B5BA6863}" srcOrd="0" destOrd="0" presId="urn:microsoft.com/office/officeart/2005/8/layout/list1"/>
    <dgm:cxn modelId="{B90A0077-3683-49D2-868D-957F654E1B15}" srcId="{65B65A93-2CF9-408B-822E-A9D1870A1B7E}" destId="{6DF7AE91-61CE-4D5E-AC5A-11AC65D7031C}" srcOrd="4" destOrd="0" parTransId="{2507482E-BF53-4D59-8907-C785673B1501}" sibTransId="{5E397E41-B4CA-4A58-AB8A-3E6B7CCE02C0}"/>
    <dgm:cxn modelId="{EA85974A-616B-44E6-87F8-4752B1C089EC}" type="presOf" srcId="{10540D0B-E38E-4EAC-AFA5-AE651AE2B200}" destId="{655B1E50-581E-44E1-8126-604F95F1AF79}" srcOrd="1" destOrd="0" presId="urn:microsoft.com/office/officeart/2005/8/layout/list1"/>
    <dgm:cxn modelId="{82BB9AD3-CDBF-4DE5-8D27-D3807FE11B77}" srcId="{65B65A93-2CF9-408B-822E-A9D1870A1B7E}" destId="{D5614F36-062F-4F29-9A98-AC41A56DCF40}" srcOrd="3" destOrd="0" parTransId="{47ABEC04-D570-488F-9C90-52BD1E28000D}" sibTransId="{149299A8-7821-43D3-9AA0-C8ED474156A1}"/>
    <dgm:cxn modelId="{946C47D1-DCA6-4193-9208-D98B9D2F1C9D}" type="presOf" srcId="{1A89A893-7568-4A8C-A725-86B9ECA41CA1}" destId="{79577019-2310-41BA-A9E5-454CC57975A5}" srcOrd="1" destOrd="0" presId="urn:microsoft.com/office/officeart/2005/8/layout/list1"/>
    <dgm:cxn modelId="{D3075443-90DF-4B71-B61D-1CB0166D5540}" srcId="{65B65A93-2CF9-408B-822E-A9D1870A1B7E}" destId="{10540D0B-E38E-4EAC-AFA5-AE651AE2B200}" srcOrd="1" destOrd="0" parTransId="{A8FA5843-80AB-4D41-8150-0A8BE275EABE}" sibTransId="{9077E8CD-8EB8-441C-9305-EE55D0EC3C96}"/>
    <dgm:cxn modelId="{F1DE8DD2-C430-4BE3-A75D-BC569F39B560}" type="presOf" srcId="{6DF7AE91-61CE-4D5E-AC5A-11AC65D7031C}" destId="{DEE1A46B-1F79-4674-882D-1B96C9832165}" srcOrd="0" destOrd="0" presId="urn:microsoft.com/office/officeart/2005/8/layout/list1"/>
    <dgm:cxn modelId="{F177B507-331F-405B-8E31-53A01471D1AC}" type="presOf" srcId="{D5614F36-062F-4F29-9A98-AC41A56DCF40}" destId="{EABBBB35-FE00-4D32-9B25-B22CDD249205}" srcOrd="0" destOrd="0" presId="urn:microsoft.com/office/officeart/2005/8/layout/list1"/>
    <dgm:cxn modelId="{AD39431A-A443-4D73-8BD1-900B0F68EBBC}" type="presOf" srcId="{D5614F36-062F-4F29-9A98-AC41A56DCF40}" destId="{25FCFE9F-C2E6-49B6-94E7-A29674FE3CF3}" srcOrd="1" destOrd="0" presId="urn:microsoft.com/office/officeart/2005/8/layout/list1"/>
    <dgm:cxn modelId="{B2FC1F3D-9D0E-4925-B517-9AB4E634E61B}" type="presOf" srcId="{68132C2D-8EEC-47B9-8073-FB482DA4FB9C}" destId="{E50D3523-0606-471C-A5C2-771D2444B292}" srcOrd="1" destOrd="0" presId="urn:microsoft.com/office/officeart/2005/8/layout/list1"/>
    <dgm:cxn modelId="{0EB2F829-643B-482C-A235-6BD34AFF4038}" type="presOf" srcId="{1A89A893-7568-4A8C-A725-86B9ECA41CA1}" destId="{4F1E0F4F-F2EC-42E9-BF08-6E40AF2A763E}" srcOrd="0" destOrd="0" presId="urn:microsoft.com/office/officeart/2005/8/layout/list1"/>
    <dgm:cxn modelId="{9FEB193B-B67E-4C75-AFA9-30D748F85DD6}" srcId="{65B65A93-2CF9-408B-822E-A9D1870A1B7E}" destId="{68132C2D-8EEC-47B9-8073-FB482DA4FB9C}" srcOrd="2" destOrd="0" parTransId="{BF23753A-96D0-4025-979B-A17206F743E2}" sibTransId="{289686EF-5C97-4F35-B6D6-FC498A7914D2}"/>
    <dgm:cxn modelId="{19C06B20-970A-48DF-A5C3-0C65FCE79377}" type="presOf" srcId="{6DF7AE91-61CE-4D5E-AC5A-11AC65D7031C}" destId="{616961C2-891E-4262-AC61-57C736E5B92B}" srcOrd="1" destOrd="0" presId="urn:microsoft.com/office/officeart/2005/8/layout/list1"/>
    <dgm:cxn modelId="{CB6DC318-7742-423F-9054-4E091736BBFC}" type="presOf" srcId="{10540D0B-E38E-4EAC-AFA5-AE651AE2B200}" destId="{6A536861-6D6B-4E92-BB07-47CF93C41F21}" srcOrd="0" destOrd="0" presId="urn:microsoft.com/office/officeart/2005/8/layout/list1"/>
    <dgm:cxn modelId="{36DEA023-34CD-42B2-A9C3-A531D65B7BEB}" type="presOf" srcId="{68132C2D-8EEC-47B9-8073-FB482DA4FB9C}" destId="{6ED50910-6371-40AE-9E94-B1C17ADEE5FC}" srcOrd="0" destOrd="0" presId="urn:microsoft.com/office/officeart/2005/8/layout/list1"/>
    <dgm:cxn modelId="{72893240-A4E7-4985-AD88-BCE48EA9A615}" type="presParOf" srcId="{B22B853A-EFD7-47D8-A198-F114B5BA6863}" destId="{B624410E-7760-4CE4-A15E-AF32CB991299}" srcOrd="0" destOrd="0" presId="urn:microsoft.com/office/officeart/2005/8/layout/list1"/>
    <dgm:cxn modelId="{AE755629-9923-46B5-A83A-F774B656F1E5}" type="presParOf" srcId="{B624410E-7760-4CE4-A15E-AF32CB991299}" destId="{4F1E0F4F-F2EC-42E9-BF08-6E40AF2A763E}" srcOrd="0" destOrd="0" presId="urn:microsoft.com/office/officeart/2005/8/layout/list1"/>
    <dgm:cxn modelId="{4DAB2764-CA98-4F40-A82A-4F17781E08E6}" type="presParOf" srcId="{B624410E-7760-4CE4-A15E-AF32CB991299}" destId="{79577019-2310-41BA-A9E5-454CC57975A5}" srcOrd="1" destOrd="0" presId="urn:microsoft.com/office/officeart/2005/8/layout/list1"/>
    <dgm:cxn modelId="{5FF164E7-7D15-4C79-9D23-CAFCDA94BD47}" type="presParOf" srcId="{B22B853A-EFD7-47D8-A198-F114B5BA6863}" destId="{811D119F-4E11-49F7-AA01-E5A1A37F65E1}" srcOrd="1" destOrd="0" presId="urn:microsoft.com/office/officeart/2005/8/layout/list1"/>
    <dgm:cxn modelId="{EAEEACC9-CBFF-4C06-934B-E33CFB17FCC2}" type="presParOf" srcId="{B22B853A-EFD7-47D8-A198-F114B5BA6863}" destId="{AAFCC5E9-3DDF-4331-8013-74CA3ED0D80A}" srcOrd="2" destOrd="0" presId="urn:microsoft.com/office/officeart/2005/8/layout/list1"/>
    <dgm:cxn modelId="{5E073EB9-6A97-4A7C-9BB5-E6010737AC6E}" type="presParOf" srcId="{B22B853A-EFD7-47D8-A198-F114B5BA6863}" destId="{36EF4611-4422-4663-8DF3-47A8F8A70A50}" srcOrd="3" destOrd="0" presId="urn:microsoft.com/office/officeart/2005/8/layout/list1"/>
    <dgm:cxn modelId="{F83B4691-6B15-424F-899D-3A6F22C57A12}" type="presParOf" srcId="{B22B853A-EFD7-47D8-A198-F114B5BA6863}" destId="{5B245CC3-0F90-4991-A139-77875FE42AD5}" srcOrd="4" destOrd="0" presId="urn:microsoft.com/office/officeart/2005/8/layout/list1"/>
    <dgm:cxn modelId="{12BD4332-4A93-481E-9E17-91E9D5962E7F}" type="presParOf" srcId="{5B245CC3-0F90-4991-A139-77875FE42AD5}" destId="{6A536861-6D6B-4E92-BB07-47CF93C41F21}" srcOrd="0" destOrd="0" presId="urn:microsoft.com/office/officeart/2005/8/layout/list1"/>
    <dgm:cxn modelId="{097FD9D4-37F6-43AB-9294-4C7C659E252C}" type="presParOf" srcId="{5B245CC3-0F90-4991-A139-77875FE42AD5}" destId="{655B1E50-581E-44E1-8126-604F95F1AF79}" srcOrd="1" destOrd="0" presId="urn:microsoft.com/office/officeart/2005/8/layout/list1"/>
    <dgm:cxn modelId="{FF1D235B-884D-45F4-9123-B0A2B6B215B9}" type="presParOf" srcId="{B22B853A-EFD7-47D8-A198-F114B5BA6863}" destId="{41BE0CAD-E825-4628-A609-6E44BD23BB76}" srcOrd="5" destOrd="0" presId="urn:microsoft.com/office/officeart/2005/8/layout/list1"/>
    <dgm:cxn modelId="{BBFCAE1B-5334-4FC7-9250-3CF06E205725}" type="presParOf" srcId="{B22B853A-EFD7-47D8-A198-F114B5BA6863}" destId="{298EE29E-FB64-47A8-9C76-EFA95AA19226}" srcOrd="6" destOrd="0" presId="urn:microsoft.com/office/officeart/2005/8/layout/list1"/>
    <dgm:cxn modelId="{ADBE4634-4DAE-461C-AC3A-D35C4F7FB9A1}" type="presParOf" srcId="{B22B853A-EFD7-47D8-A198-F114B5BA6863}" destId="{407943B5-7250-40F6-9C61-145CBC20E793}" srcOrd="7" destOrd="0" presId="urn:microsoft.com/office/officeart/2005/8/layout/list1"/>
    <dgm:cxn modelId="{E2340F62-CA39-4367-ABCA-E51A84638166}" type="presParOf" srcId="{B22B853A-EFD7-47D8-A198-F114B5BA6863}" destId="{FF92EB73-CE5A-47BC-8830-13DD99D0CB8D}" srcOrd="8" destOrd="0" presId="urn:microsoft.com/office/officeart/2005/8/layout/list1"/>
    <dgm:cxn modelId="{097EB81B-A85F-4315-A75D-FDDE5FEC65EE}" type="presParOf" srcId="{FF92EB73-CE5A-47BC-8830-13DD99D0CB8D}" destId="{6ED50910-6371-40AE-9E94-B1C17ADEE5FC}" srcOrd="0" destOrd="0" presId="urn:microsoft.com/office/officeart/2005/8/layout/list1"/>
    <dgm:cxn modelId="{9C3AE82B-DB0F-4347-B12E-E53F496E60FD}" type="presParOf" srcId="{FF92EB73-CE5A-47BC-8830-13DD99D0CB8D}" destId="{E50D3523-0606-471C-A5C2-771D2444B292}" srcOrd="1" destOrd="0" presId="urn:microsoft.com/office/officeart/2005/8/layout/list1"/>
    <dgm:cxn modelId="{FF50D7F2-70E5-4E72-8A71-B3D88949ED14}" type="presParOf" srcId="{B22B853A-EFD7-47D8-A198-F114B5BA6863}" destId="{3CEBED05-9246-4950-8163-D6C9513B2529}" srcOrd="9" destOrd="0" presId="urn:microsoft.com/office/officeart/2005/8/layout/list1"/>
    <dgm:cxn modelId="{6CBBC0FF-25FF-443E-A4F6-959352832027}" type="presParOf" srcId="{B22B853A-EFD7-47D8-A198-F114B5BA6863}" destId="{46BD9B60-6B60-41F3-BB80-78C481082A7A}" srcOrd="10" destOrd="0" presId="urn:microsoft.com/office/officeart/2005/8/layout/list1"/>
    <dgm:cxn modelId="{6685A21D-5AFF-4EA1-8FE9-F3461ABB294E}" type="presParOf" srcId="{B22B853A-EFD7-47D8-A198-F114B5BA6863}" destId="{0CA2467C-883D-4D11-9370-D6997FB46BEC}" srcOrd="11" destOrd="0" presId="urn:microsoft.com/office/officeart/2005/8/layout/list1"/>
    <dgm:cxn modelId="{2A89C5C6-1BD5-45D5-9E83-42A635738061}" type="presParOf" srcId="{B22B853A-EFD7-47D8-A198-F114B5BA6863}" destId="{19CE1968-77D0-416C-9D49-982E7E6DA842}" srcOrd="12" destOrd="0" presId="urn:microsoft.com/office/officeart/2005/8/layout/list1"/>
    <dgm:cxn modelId="{8E28B947-183D-4DFB-B481-8359492B97A9}" type="presParOf" srcId="{19CE1968-77D0-416C-9D49-982E7E6DA842}" destId="{EABBBB35-FE00-4D32-9B25-B22CDD249205}" srcOrd="0" destOrd="0" presId="urn:microsoft.com/office/officeart/2005/8/layout/list1"/>
    <dgm:cxn modelId="{648549ED-4F05-4D36-9D5C-27F7135A71BE}" type="presParOf" srcId="{19CE1968-77D0-416C-9D49-982E7E6DA842}" destId="{25FCFE9F-C2E6-49B6-94E7-A29674FE3CF3}" srcOrd="1" destOrd="0" presId="urn:microsoft.com/office/officeart/2005/8/layout/list1"/>
    <dgm:cxn modelId="{15629C6D-3AFE-4C22-B154-85F11CD2602A}" type="presParOf" srcId="{B22B853A-EFD7-47D8-A198-F114B5BA6863}" destId="{DCEB09E3-CFE8-4F03-86E4-EAE7F237A5DE}" srcOrd="13" destOrd="0" presId="urn:microsoft.com/office/officeart/2005/8/layout/list1"/>
    <dgm:cxn modelId="{763A3C44-4C12-4FBF-B7C4-4933494EA217}" type="presParOf" srcId="{B22B853A-EFD7-47D8-A198-F114B5BA6863}" destId="{0AA59530-9BDE-43D7-866A-3D8B1CA60F1A}" srcOrd="14" destOrd="0" presId="urn:microsoft.com/office/officeart/2005/8/layout/list1"/>
    <dgm:cxn modelId="{FE74CA7F-4DBE-4530-A022-B9580180B32E}" type="presParOf" srcId="{B22B853A-EFD7-47D8-A198-F114B5BA6863}" destId="{C2B3BFD4-2414-450E-BF82-6631CBEB0688}" srcOrd="15" destOrd="0" presId="urn:microsoft.com/office/officeart/2005/8/layout/list1"/>
    <dgm:cxn modelId="{16DE1079-47A7-467D-8913-B111D77866B7}" type="presParOf" srcId="{B22B853A-EFD7-47D8-A198-F114B5BA6863}" destId="{8BEE1F33-BBE4-4E7D-A8FB-3A68D7A0AF31}" srcOrd="16" destOrd="0" presId="urn:microsoft.com/office/officeart/2005/8/layout/list1"/>
    <dgm:cxn modelId="{EA610D37-DEC8-4CDE-8621-F5ECA31E4592}" type="presParOf" srcId="{8BEE1F33-BBE4-4E7D-A8FB-3A68D7A0AF31}" destId="{DEE1A46B-1F79-4674-882D-1B96C9832165}" srcOrd="0" destOrd="0" presId="urn:microsoft.com/office/officeart/2005/8/layout/list1"/>
    <dgm:cxn modelId="{21B25461-12E6-434A-A68C-B007283EAC42}" type="presParOf" srcId="{8BEE1F33-BBE4-4E7D-A8FB-3A68D7A0AF31}" destId="{616961C2-891E-4262-AC61-57C736E5B92B}" srcOrd="1" destOrd="0" presId="urn:microsoft.com/office/officeart/2005/8/layout/list1"/>
    <dgm:cxn modelId="{9D6FC5F4-B7F1-47FB-9EE6-0EFF717A0703}" type="presParOf" srcId="{B22B853A-EFD7-47D8-A198-F114B5BA6863}" destId="{41420DFB-2D77-4376-9EE0-6FDC2521AC5A}" srcOrd="17" destOrd="0" presId="urn:microsoft.com/office/officeart/2005/8/layout/list1"/>
    <dgm:cxn modelId="{52E2ED37-7201-4019-BEEB-0B25D6A43F6E}" type="presParOf" srcId="{B22B853A-EFD7-47D8-A198-F114B5BA6863}" destId="{461E6FC4-321C-4E47-9E58-310CA15FEDB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827175-829C-4D95-8E12-805BB116E1FF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CD53A4E7-3E23-4192-8648-D85894B925BA}">
      <dgm:prSet/>
      <dgm:spPr/>
      <dgm:t>
        <a:bodyPr/>
        <a:lstStyle/>
        <a:p>
          <a:pPr algn="ctr" rtl="0"/>
          <a:r>
            <a:rPr lang="ru-RU" b="1" dirty="0" smtClean="0"/>
            <a:t>Строительство и эксплуатация зданий и сооружений</a:t>
          </a:r>
          <a:endParaRPr lang="ru-RU" b="1" dirty="0"/>
        </a:p>
      </dgm:t>
    </dgm:pt>
    <dgm:pt modelId="{376E43F4-828B-42F4-B1CF-88F66C763046}" type="parTrans" cxnId="{16ABBEBA-0D84-46F4-B7DD-21FD395619D1}">
      <dgm:prSet/>
      <dgm:spPr/>
      <dgm:t>
        <a:bodyPr/>
        <a:lstStyle/>
        <a:p>
          <a:endParaRPr lang="ru-RU"/>
        </a:p>
      </dgm:t>
    </dgm:pt>
    <dgm:pt modelId="{4138D38B-7F52-43C4-B3CD-EC20EF6EEC70}" type="sibTrans" cxnId="{16ABBEBA-0D84-46F4-B7DD-21FD395619D1}">
      <dgm:prSet/>
      <dgm:spPr/>
      <dgm:t>
        <a:bodyPr/>
        <a:lstStyle/>
        <a:p>
          <a:endParaRPr lang="ru-RU"/>
        </a:p>
      </dgm:t>
    </dgm:pt>
    <dgm:pt modelId="{7BDFD30A-F2BD-4F85-90A4-C8D5E1BAEAE9}">
      <dgm:prSet/>
      <dgm:spPr/>
      <dgm:t>
        <a:bodyPr/>
        <a:lstStyle/>
        <a:p>
          <a:pPr algn="ctr" rtl="0"/>
          <a:r>
            <a:rPr lang="ru-RU" b="1" dirty="0" smtClean="0"/>
            <a:t>Программирование в компьютерных системах» (ЗАОЧНО)</a:t>
          </a:r>
          <a:endParaRPr lang="ru-RU" b="1" dirty="0"/>
        </a:p>
      </dgm:t>
    </dgm:pt>
    <dgm:pt modelId="{05828224-61B6-441C-BF67-13B74402C59C}" type="parTrans" cxnId="{4CCA77CB-2F64-4342-97E7-CDFFCD17BF21}">
      <dgm:prSet/>
      <dgm:spPr/>
      <dgm:t>
        <a:bodyPr/>
        <a:lstStyle/>
        <a:p>
          <a:endParaRPr lang="ru-RU"/>
        </a:p>
      </dgm:t>
    </dgm:pt>
    <dgm:pt modelId="{D5CE0BB5-FF96-4E98-AA4B-470FFBDC05BF}" type="sibTrans" cxnId="{4CCA77CB-2F64-4342-97E7-CDFFCD17BF21}">
      <dgm:prSet/>
      <dgm:spPr/>
      <dgm:t>
        <a:bodyPr/>
        <a:lstStyle/>
        <a:p>
          <a:endParaRPr lang="ru-RU"/>
        </a:p>
      </dgm:t>
    </dgm:pt>
    <dgm:pt modelId="{2BC8959D-996F-4CA3-996A-66E2F7021629}">
      <dgm:prSet/>
      <dgm:spPr/>
      <dgm:t>
        <a:bodyPr/>
        <a:lstStyle/>
        <a:p>
          <a:pPr algn="ctr" rtl="0"/>
          <a:r>
            <a:rPr lang="ru-RU" b="1" dirty="0" smtClean="0"/>
            <a:t>Информационные системы и программирование</a:t>
          </a:r>
          <a:endParaRPr lang="ru-RU" b="1" dirty="0"/>
        </a:p>
      </dgm:t>
    </dgm:pt>
    <dgm:pt modelId="{E685A1E0-427E-47F5-95EC-92025F378F96}" type="parTrans" cxnId="{90839F72-5C78-4188-8C46-D1BDEE027296}">
      <dgm:prSet/>
      <dgm:spPr/>
      <dgm:t>
        <a:bodyPr/>
        <a:lstStyle/>
        <a:p>
          <a:endParaRPr lang="ru-RU"/>
        </a:p>
      </dgm:t>
    </dgm:pt>
    <dgm:pt modelId="{8B34D6E9-C017-4578-806D-A388994F5354}" type="sibTrans" cxnId="{90839F72-5C78-4188-8C46-D1BDEE027296}">
      <dgm:prSet/>
      <dgm:spPr/>
      <dgm:t>
        <a:bodyPr/>
        <a:lstStyle/>
        <a:p>
          <a:endParaRPr lang="ru-RU"/>
        </a:p>
      </dgm:t>
    </dgm:pt>
    <dgm:pt modelId="{FB863F11-6A02-4587-94AB-A52516C2DFB4}" type="pres">
      <dgm:prSet presAssocID="{42827175-829C-4D95-8E12-805BB116E1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F2953E-96FD-4B2E-98FD-2A393D8BFF91}" type="pres">
      <dgm:prSet presAssocID="{CD53A4E7-3E23-4192-8648-D85894B925BA}" presName="parentLin" presStyleCnt="0"/>
      <dgm:spPr/>
    </dgm:pt>
    <dgm:pt modelId="{9DFC5A2D-29A3-4A94-BA45-AD510040666C}" type="pres">
      <dgm:prSet presAssocID="{CD53A4E7-3E23-4192-8648-D85894B925B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C62A707-81E6-4804-8A34-F3E76FAB4DCB}" type="pres">
      <dgm:prSet presAssocID="{CD53A4E7-3E23-4192-8648-D85894B925B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C2B23-95AF-48E3-A9EF-5DD03F59D5B0}" type="pres">
      <dgm:prSet presAssocID="{CD53A4E7-3E23-4192-8648-D85894B925BA}" presName="negativeSpace" presStyleCnt="0"/>
      <dgm:spPr/>
    </dgm:pt>
    <dgm:pt modelId="{4D6379D0-C2E7-474C-A6CE-8C8FC2C14610}" type="pres">
      <dgm:prSet presAssocID="{CD53A4E7-3E23-4192-8648-D85894B925BA}" presName="childText" presStyleLbl="conFgAcc1" presStyleIdx="0" presStyleCnt="3">
        <dgm:presLayoutVars>
          <dgm:bulletEnabled val="1"/>
        </dgm:presLayoutVars>
      </dgm:prSet>
      <dgm:spPr/>
    </dgm:pt>
    <dgm:pt modelId="{2D762DDD-618F-4D64-BA75-8DB98AA856A9}" type="pres">
      <dgm:prSet presAssocID="{4138D38B-7F52-43C4-B3CD-EC20EF6EEC70}" presName="spaceBetweenRectangles" presStyleCnt="0"/>
      <dgm:spPr/>
    </dgm:pt>
    <dgm:pt modelId="{E219B860-9089-44FB-9E18-D0C006E74D74}" type="pres">
      <dgm:prSet presAssocID="{7BDFD30A-F2BD-4F85-90A4-C8D5E1BAEAE9}" presName="parentLin" presStyleCnt="0"/>
      <dgm:spPr/>
    </dgm:pt>
    <dgm:pt modelId="{A84D51A9-7E3A-4F47-81A4-3A626EDDB070}" type="pres">
      <dgm:prSet presAssocID="{7BDFD30A-F2BD-4F85-90A4-C8D5E1BAEAE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06F0F28-BF2D-4C66-81F4-96DE2B96FB6F}" type="pres">
      <dgm:prSet presAssocID="{7BDFD30A-F2BD-4F85-90A4-C8D5E1BAEAE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CDAFF-FA25-4D95-B935-487E62085740}" type="pres">
      <dgm:prSet presAssocID="{7BDFD30A-F2BD-4F85-90A4-C8D5E1BAEAE9}" presName="negativeSpace" presStyleCnt="0"/>
      <dgm:spPr/>
    </dgm:pt>
    <dgm:pt modelId="{4883881C-7ED2-48E9-A717-281B974BF8E6}" type="pres">
      <dgm:prSet presAssocID="{7BDFD30A-F2BD-4F85-90A4-C8D5E1BAEAE9}" presName="childText" presStyleLbl="conFgAcc1" presStyleIdx="1" presStyleCnt="3">
        <dgm:presLayoutVars>
          <dgm:bulletEnabled val="1"/>
        </dgm:presLayoutVars>
      </dgm:prSet>
      <dgm:spPr/>
    </dgm:pt>
    <dgm:pt modelId="{0077DCB2-CF4B-430C-97DE-78859E8C7396}" type="pres">
      <dgm:prSet presAssocID="{D5CE0BB5-FF96-4E98-AA4B-470FFBDC05BF}" presName="spaceBetweenRectangles" presStyleCnt="0"/>
      <dgm:spPr/>
    </dgm:pt>
    <dgm:pt modelId="{82C12F19-F010-4DA5-990C-39676E6D2084}" type="pres">
      <dgm:prSet presAssocID="{2BC8959D-996F-4CA3-996A-66E2F7021629}" presName="parentLin" presStyleCnt="0"/>
      <dgm:spPr/>
    </dgm:pt>
    <dgm:pt modelId="{2D9908CD-5BB5-4A27-95B0-FA8C46813D72}" type="pres">
      <dgm:prSet presAssocID="{2BC8959D-996F-4CA3-996A-66E2F702162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498A52C-0F13-41C1-874F-D4AA1BF84F40}" type="pres">
      <dgm:prSet presAssocID="{2BC8959D-996F-4CA3-996A-66E2F70216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8040D-B72D-4AAA-B7EC-1CF954A93D1C}" type="pres">
      <dgm:prSet presAssocID="{2BC8959D-996F-4CA3-996A-66E2F7021629}" presName="negativeSpace" presStyleCnt="0"/>
      <dgm:spPr/>
    </dgm:pt>
    <dgm:pt modelId="{625B231E-188D-4387-BA20-391316582919}" type="pres">
      <dgm:prSet presAssocID="{2BC8959D-996F-4CA3-996A-66E2F70216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7275C7A-D397-4D6D-ACB0-327352FEFFB5}" type="presOf" srcId="{42827175-829C-4D95-8E12-805BB116E1FF}" destId="{FB863F11-6A02-4587-94AB-A52516C2DFB4}" srcOrd="0" destOrd="0" presId="urn:microsoft.com/office/officeart/2005/8/layout/list1"/>
    <dgm:cxn modelId="{E9BAEF8D-2F60-416B-BBF4-308FA4A55A4E}" type="presOf" srcId="{CD53A4E7-3E23-4192-8648-D85894B925BA}" destId="{9DFC5A2D-29A3-4A94-BA45-AD510040666C}" srcOrd="0" destOrd="0" presId="urn:microsoft.com/office/officeart/2005/8/layout/list1"/>
    <dgm:cxn modelId="{18064DF2-B01E-4B7F-AB46-BFAEAFDA008E}" type="presOf" srcId="{7BDFD30A-F2BD-4F85-90A4-C8D5E1BAEAE9}" destId="{A84D51A9-7E3A-4F47-81A4-3A626EDDB070}" srcOrd="0" destOrd="0" presId="urn:microsoft.com/office/officeart/2005/8/layout/list1"/>
    <dgm:cxn modelId="{16ABBEBA-0D84-46F4-B7DD-21FD395619D1}" srcId="{42827175-829C-4D95-8E12-805BB116E1FF}" destId="{CD53A4E7-3E23-4192-8648-D85894B925BA}" srcOrd="0" destOrd="0" parTransId="{376E43F4-828B-42F4-B1CF-88F66C763046}" sibTransId="{4138D38B-7F52-43C4-B3CD-EC20EF6EEC70}"/>
    <dgm:cxn modelId="{8A1DB3F1-1263-40E8-8B59-11C33DA62068}" type="presOf" srcId="{CD53A4E7-3E23-4192-8648-D85894B925BA}" destId="{AC62A707-81E6-4804-8A34-F3E76FAB4DCB}" srcOrd="1" destOrd="0" presId="urn:microsoft.com/office/officeart/2005/8/layout/list1"/>
    <dgm:cxn modelId="{58980DBA-9DCF-40F1-BB5F-158D511BC470}" type="presOf" srcId="{2BC8959D-996F-4CA3-996A-66E2F7021629}" destId="{2D9908CD-5BB5-4A27-95B0-FA8C46813D72}" srcOrd="0" destOrd="0" presId="urn:microsoft.com/office/officeart/2005/8/layout/list1"/>
    <dgm:cxn modelId="{F54DB4E6-7168-468B-8689-99A1CB29CB62}" type="presOf" srcId="{7BDFD30A-F2BD-4F85-90A4-C8D5E1BAEAE9}" destId="{B06F0F28-BF2D-4C66-81F4-96DE2B96FB6F}" srcOrd="1" destOrd="0" presId="urn:microsoft.com/office/officeart/2005/8/layout/list1"/>
    <dgm:cxn modelId="{90839F72-5C78-4188-8C46-D1BDEE027296}" srcId="{42827175-829C-4D95-8E12-805BB116E1FF}" destId="{2BC8959D-996F-4CA3-996A-66E2F7021629}" srcOrd="2" destOrd="0" parTransId="{E685A1E0-427E-47F5-95EC-92025F378F96}" sibTransId="{8B34D6E9-C017-4578-806D-A388994F5354}"/>
    <dgm:cxn modelId="{9F9017D6-72D9-48F6-8CE2-11847CB5C5C8}" type="presOf" srcId="{2BC8959D-996F-4CA3-996A-66E2F7021629}" destId="{A498A52C-0F13-41C1-874F-D4AA1BF84F40}" srcOrd="1" destOrd="0" presId="urn:microsoft.com/office/officeart/2005/8/layout/list1"/>
    <dgm:cxn modelId="{4CCA77CB-2F64-4342-97E7-CDFFCD17BF21}" srcId="{42827175-829C-4D95-8E12-805BB116E1FF}" destId="{7BDFD30A-F2BD-4F85-90A4-C8D5E1BAEAE9}" srcOrd="1" destOrd="0" parTransId="{05828224-61B6-441C-BF67-13B74402C59C}" sibTransId="{D5CE0BB5-FF96-4E98-AA4B-470FFBDC05BF}"/>
    <dgm:cxn modelId="{CACB6F5E-E646-4DCC-A731-DA4DA799A8B0}" type="presParOf" srcId="{FB863F11-6A02-4587-94AB-A52516C2DFB4}" destId="{3BF2953E-96FD-4B2E-98FD-2A393D8BFF91}" srcOrd="0" destOrd="0" presId="urn:microsoft.com/office/officeart/2005/8/layout/list1"/>
    <dgm:cxn modelId="{FBE6B63D-7D5D-492F-910B-6A7D8B4E9C0E}" type="presParOf" srcId="{3BF2953E-96FD-4B2E-98FD-2A393D8BFF91}" destId="{9DFC5A2D-29A3-4A94-BA45-AD510040666C}" srcOrd="0" destOrd="0" presId="urn:microsoft.com/office/officeart/2005/8/layout/list1"/>
    <dgm:cxn modelId="{B84F5ABD-D738-4666-B2B8-BCF537C1C655}" type="presParOf" srcId="{3BF2953E-96FD-4B2E-98FD-2A393D8BFF91}" destId="{AC62A707-81E6-4804-8A34-F3E76FAB4DCB}" srcOrd="1" destOrd="0" presId="urn:microsoft.com/office/officeart/2005/8/layout/list1"/>
    <dgm:cxn modelId="{16E87123-9109-4AC9-A586-41D28E14A2C8}" type="presParOf" srcId="{FB863F11-6A02-4587-94AB-A52516C2DFB4}" destId="{6EDC2B23-95AF-48E3-A9EF-5DD03F59D5B0}" srcOrd="1" destOrd="0" presId="urn:microsoft.com/office/officeart/2005/8/layout/list1"/>
    <dgm:cxn modelId="{21C360CE-2616-4EF6-8328-23E268A9778C}" type="presParOf" srcId="{FB863F11-6A02-4587-94AB-A52516C2DFB4}" destId="{4D6379D0-C2E7-474C-A6CE-8C8FC2C14610}" srcOrd="2" destOrd="0" presId="urn:microsoft.com/office/officeart/2005/8/layout/list1"/>
    <dgm:cxn modelId="{C2E25301-6BAF-4754-BEA3-F751A8E067CE}" type="presParOf" srcId="{FB863F11-6A02-4587-94AB-A52516C2DFB4}" destId="{2D762DDD-618F-4D64-BA75-8DB98AA856A9}" srcOrd="3" destOrd="0" presId="urn:microsoft.com/office/officeart/2005/8/layout/list1"/>
    <dgm:cxn modelId="{22B89FE2-01F9-4760-A176-319B6E005EBB}" type="presParOf" srcId="{FB863F11-6A02-4587-94AB-A52516C2DFB4}" destId="{E219B860-9089-44FB-9E18-D0C006E74D74}" srcOrd="4" destOrd="0" presId="urn:microsoft.com/office/officeart/2005/8/layout/list1"/>
    <dgm:cxn modelId="{963A3A45-2777-4977-AB4B-FD49DC0C7A63}" type="presParOf" srcId="{E219B860-9089-44FB-9E18-D0C006E74D74}" destId="{A84D51A9-7E3A-4F47-81A4-3A626EDDB070}" srcOrd="0" destOrd="0" presId="urn:microsoft.com/office/officeart/2005/8/layout/list1"/>
    <dgm:cxn modelId="{8177E368-C93E-478C-9107-53904567FC28}" type="presParOf" srcId="{E219B860-9089-44FB-9E18-D0C006E74D74}" destId="{B06F0F28-BF2D-4C66-81F4-96DE2B96FB6F}" srcOrd="1" destOrd="0" presId="urn:microsoft.com/office/officeart/2005/8/layout/list1"/>
    <dgm:cxn modelId="{1B0EEB79-BB4D-4423-82F1-CF95ACFBCD0A}" type="presParOf" srcId="{FB863F11-6A02-4587-94AB-A52516C2DFB4}" destId="{466CDAFF-FA25-4D95-B935-487E62085740}" srcOrd="5" destOrd="0" presId="urn:microsoft.com/office/officeart/2005/8/layout/list1"/>
    <dgm:cxn modelId="{F9DCEF81-04A8-40FD-B34E-D46C4BB3E9C0}" type="presParOf" srcId="{FB863F11-6A02-4587-94AB-A52516C2DFB4}" destId="{4883881C-7ED2-48E9-A717-281B974BF8E6}" srcOrd="6" destOrd="0" presId="urn:microsoft.com/office/officeart/2005/8/layout/list1"/>
    <dgm:cxn modelId="{5FF658A0-1CFB-421F-9DDF-56F6901C2533}" type="presParOf" srcId="{FB863F11-6A02-4587-94AB-A52516C2DFB4}" destId="{0077DCB2-CF4B-430C-97DE-78859E8C7396}" srcOrd="7" destOrd="0" presId="urn:microsoft.com/office/officeart/2005/8/layout/list1"/>
    <dgm:cxn modelId="{4863F3EE-575D-4E0E-8F62-C12DAA2E6592}" type="presParOf" srcId="{FB863F11-6A02-4587-94AB-A52516C2DFB4}" destId="{82C12F19-F010-4DA5-990C-39676E6D2084}" srcOrd="8" destOrd="0" presId="urn:microsoft.com/office/officeart/2005/8/layout/list1"/>
    <dgm:cxn modelId="{7A3521C6-156A-4378-B4E6-82936A06D6D1}" type="presParOf" srcId="{82C12F19-F010-4DA5-990C-39676E6D2084}" destId="{2D9908CD-5BB5-4A27-95B0-FA8C46813D72}" srcOrd="0" destOrd="0" presId="urn:microsoft.com/office/officeart/2005/8/layout/list1"/>
    <dgm:cxn modelId="{DA449932-5670-4939-8235-7E70FAC76C78}" type="presParOf" srcId="{82C12F19-F010-4DA5-990C-39676E6D2084}" destId="{A498A52C-0F13-41C1-874F-D4AA1BF84F40}" srcOrd="1" destOrd="0" presId="urn:microsoft.com/office/officeart/2005/8/layout/list1"/>
    <dgm:cxn modelId="{CE760C7A-3104-469E-8AC8-E08E4C648CA3}" type="presParOf" srcId="{FB863F11-6A02-4587-94AB-A52516C2DFB4}" destId="{A048040D-B72D-4AAA-B7EC-1CF954A93D1C}" srcOrd="9" destOrd="0" presId="urn:microsoft.com/office/officeart/2005/8/layout/list1"/>
    <dgm:cxn modelId="{7067BF02-BEB5-4F1F-BA72-25FBD3868DD9}" type="presParOf" srcId="{FB863F11-6A02-4587-94AB-A52516C2DFB4}" destId="{625B231E-188D-4387-BA20-39131658291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2A424F-B10B-4479-92F0-87BA50FC44CB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B33A99D1-4AAF-49E5-86A2-026A7FF7F816}">
      <dgm:prSet/>
      <dgm:spPr/>
      <dgm:t>
        <a:bodyPr/>
        <a:lstStyle/>
        <a:p>
          <a:pPr rtl="0"/>
          <a:r>
            <a:rPr lang="ru-RU" b="1" dirty="0" smtClean="0"/>
            <a:t>Техническое обслуживание и ремонт автомобильного транспорта</a:t>
          </a:r>
          <a:endParaRPr lang="ru-RU" b="1" dirty="0"/>
        </a:p>
      </dgm:t>
    </dgm:pt>
    <dgm:pt modelId="{12349BDC-72B8-4308-85A8-470B325431F7}" type="parTrans" cxnId="{541DAFEB-6CE3-460B-A6C8-CA7B8AE5686A}">
      <dgm:prSet/>
      <dgm:spPr/>
      <dgm:t>
        <a:bodyPr/>
        <a:lstStyle/>
        <a:p>
          <a:endParaRPr lang="ru-RU"/>
        </a:p>
      </dgm:t>
    </dgm:pt>
    <dgm:pt modelId="{EB8516DB-9E4E-458E-B1D6-7D4D9AD74F44}" type="sibTrans" cxnId="{541DAFEB-6CE3-460B-A6C8-CA7B8AE5686A}">
      <dgm:prSet/>
      <dgm:spPr/>
      <dgm:t>
        <a:bodyPr/>
        <a:lstStyle/>
        <a:p>
          <a:endParaRPr lang="ru-RU"/>
        </a:p>
      </dgm:t>
    </dgm:pt>
    <dgm:pt modelId="{D587C3F1-34B7-4F3B-8AB4-786A4D9B57AA}">
      <dgm:prSet/>
      <dgm:spPr/>
      <dgm:t>
        <a:bodyPr/>
        <a:lstStyle/>
        <a:p>
          <a:pPr rtl="0"/>
          <a:r>
            <a:rPr lang="ru-RU" b="1" dirty="0" smtClean="0"/>
            <a:t>Организация перевозок и управление на автомобильном транспорте</a:t>
          </a:r>
          <a:endParaRPr lang="ru-RU" b="1" dirty="0"/>
        </a:p>
      </dgm:t>
    </dgm:pt>
    <dgm:pt modelId="{5D08BA0C-A705-4FC5-9817-3B225E64528C}" type="parTrans" cxnId="{2F695EF8-A400-4DD5-980C-C11ADA6811C0}">
      <dgm:prSet/>
      <dgm:spPr/>
      <dgm:t>
        <a:bodyPr/>
        <a:lstStyle/>
        <a:p>
          <a:endParaRPr lang="ru-RU"/>
        </a:p>
      </dgm:t>
    </dgm:pt>
    <dgm:pt modelId="{F657C7E4-5032-4D61-8BFD-E4A591862C44}" type="sibTrans" cxnId="{2F695EF8-A400-4DD5-980C-C11ADA6811C0}">
      <dgm:prSet/>
      <dgm:spPr/>
      <dgm:t>
        <a:bodyPr/>
        <a:lstStyle/>
        <a:p>
          <a:endParaRPr lang="ru-RU"/>
        </a:p>
      </dgm:t>
    </dgm:pt>
    <dgm:pt modelId="{30AA0414-25DE-46C4-AD71-B44F17C3C3FB}">
      <dgm:prSet/>
      <dgm:spPr/>
      <dgm:t>
        <a:bodyPr/>
        <a:lstStyle/>
        <a:p>
          <a:pPr rtl="0"/>
          <a:r>
            <a:rPr lang="ru-RU" b="1" dirty="0" smtClean="0"/>
            <a:t>Сервис на автомобильном транспорте</a:t>
          </a:r>
          <a:endParaRPr lang="ru-RU" b="1" dirty="0"/>
        </a:p>
      </dgm:t>
    </dgm:pt>
    <dgm:pt modelId="{F398FE5E-4FF1-4CE6-B92C-1CD4F09049A9}" type="parTrans" cxnId="{80155D72-8A8D-4EA7-B773-807D9EF9B22E}">
      <dgm:prSet/>
      <dgm:spPr/>
      <dgm:t>
        <a:bodyPr/>
        <a:lstStyle/>
        <a:p>
          <a:endParaRPr lang="ru-RU"/>
        </a:p>
      </dgm:t>
    </dgm:pt>
    <dgm:pt modelId="{CE14D832-2F89-4531-9E0A-3E6A49B98D15}" type="sibTrans" cxnId="{80155D72-8A8D-4EA7-B773-807D9EF9B22E}">
      <dgm:prSet/>
      <dgm:spPr/>
      <dgm:t>
        <a:bodyPr/>
        <a:lstStyle/>
        <a:p>
          <a:endParaRPr lang="ru-RU"/>
        </a:p>
      </dgm:t>
    </dgm:pt>
    <dgm:pt modelId="{C274F087-FD6F-4B77-B250-1C8CAA4DB872}">
      <dgm:prSet/>
      <dgm:spPr/>
      <dgm:t>
        <a:bodyPr/>
        <a:lstStyle/>
        <a:p>
          <a:pPr rtl="0"/>
          <a:r>
            <a:rPr lang="ru-RU" b="1" dirty="0" smtClean="0"/>
            <a:t>Строительство и эксплуатация автомобильных дорог и аэродромов</a:t>
          </a:r>
          <a:endParaRPr lang="ru-RU" b="1" dirty="0"/>
        </a:p>
      </dgm:t>
    </dgm:pt>
    <dgm:pt modelId="{3BA9F1C5-A9F6-4AB6-81D6-3D3F0A9EE32C}" type="parTrans" cxnId="{C81953ED-F68E-4986-9833-6E4D0DE58768}">
      <dgm:prSet/>
      <dgm:spPr/>
      <dgm:t>
        <a:bodyPr/>
        <a:lstStyle/>
        <a:p>
          <a:endParaRPr lang="ru-RU"/>
        </a:p>
      </dgm:t>
    </dgm:pt>
    <dgm:pt modelId="{8B2E1CB9-6473-450C-86AA-9575760DB04E}" type="sibTrans" cxnId="{C81953ED-F68E-4986-9833-6E4D0DE58768}">
      <dgm:prSet/>
      <dgm:spPr/>
      <dgm:t>
        <a:bodyPr/>
        <a:lstStyle/>
        <a:p>
          <a:endParaRPr lang="ru-RU"/>
        </a:p>
      </dgm:t>
    </dgm:pt>
    <dgm:pt modelId="{ECBA755E-EB4A-40AA-A2BC-6FEE74025B69}">
      <dgm:prSet/>
      <dgm:spPr/>
      <dgm:t>
        <a:bodyPr/>
        <a:lstStyle/>
        <a:p>
          <a:pPr rtl="0"/>
          <a:r>
            <a:rPr lang="ru-RU" b="1" dirty="0" smtClean="0"/>
            <a:t>Право и организация социального обеспечения</a:t>
          </a:r>
          <a:endParaRPr lang="ru-RU" b="1" dirty="0"/>
        </a:p>
      </dgm:t>
    </dgm:pt>
    <dgm:pt modelId="{A0173551-D9B6-4B98-8C2A-0AC3D7DF1DCE}" type="parTrans" cxnId="{A2BAE2AE-FAC7-4D78-8F72-172D48DB87EB}">
      <dgm:prSet/>
      <dgm:spPr/>
      <dgm:t>
        <a:bodyPr/>
        <a:lstStyle/>
        <a:p>
          <a:endParaRPr lang="ru-RU"/>
        </a:p>
      </dgm:t>
    </dgm:pt>
    <dgm:pt modelId="{9CC049C5-C9ED-4BEC-B286-7E0AC55696B9}" type="sibTrans" cxnId="{A2BAE2AE-FAC7-4D78-8F72-172D48DB87EB}">
      <dgm:prSet/>
      <dgm:spPr/>
      <dgm:t>
        <a:bodyPr/>
        <a:lstStyle/>
        <a:p>
          <a:endParaRPr lang="ru-RU"/>
        </a:p>
      </dgm:t>
    </dgm:pt>
    <dgm:pt modelId="{A50289B6-AC54-4BB5-BEAA-36527E6B620D}" type="pres">
      <dgm:prSet presAssocID="{752A424F-B10B-4479-92F0-87BA50FC44C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9F734C3-F0A8-4891-925D-C01738E0C40D}" type="pres">
      <dgm:prSet presAssocID="{752A424F-B10B-4479-92F0-87BA50FC44CB}" presName="Name1" presStyleCnt="0"/>
      <dgm:spPr/>
    </dgm:pt>
    <dgm:pt modelId="{F7FC379E-5D18-4624-9DBB-91DC652DBBDB}" type="pres">
      <dgm:prSet presAssocID="{752A424F-B10B-4479-92F0-87BA50FC44CB}" presName="cycle" presStyleCnt="0"/>
      <dgm:spPr/>
    </dgm:pt>
    <dgm:pt modelId="{33E65AE4-6997-4461-A0AF-2E625207AFD6}" type="pres">
      <dgm:prSet presAssocID="{752A424F-B10B-4479-92F0-87BA50FC44CB}" presName="srcNode" presStyleLbl="node1" presStyleIdx="0" presStyleCnt="5"/>
      <dgm:spPr/>
    </dgm:pt>
    <dgm:pt modelId="{5ECBF076-CD94-40B6-A92C-8BFF23FBF356}" type="pres">
      <dgm:prSet presAssocID="{752A424F-B10B-4479-92F0-87BA50FC44CB}" presName="conn" presStyleLbl="parChTrans1D2" presStyleIdx="0" presStyleCnt="1"/>
      <dgm:spPr/>
      <dgm:t>
        <a:bodyPr/>
        <a:lstStyle/>
        <a:p>
          <a:endParaRPr lang="ru-RU"/>
        </a:p>
      </dgm:t>
    </dgm:pt>
    <dgm:pt modelId="{742EDCFB-230A-438B-BAAD-81A35826F12D}" type="pres">
      <dgm:prSet presAssocID="{752A424F-B10B-4479-92F0-87BA50FC44CB}" presName="extraNode" presStyleLbl="node1" presStyleIdx="0" presStyleCnt="5"/>
      <dgm:spPr/>
    </dgm:pt>
    <dgm:pt modelId="{5DC796C7-05B0-472B-9104-6409B3AE0266}" type="pres">
      <dgm:prSet presAssocID="{752A424F-B10B-4479-92F0-87BA50FC44CB}" presName="dstNode" presStyleLbl="node1" presStyleIdx="0" presStyleCnt="5"/>
      <dgm:spPr/>
    </dgm:pt>
    <dgm:pt modelId="{F2E2A37D-3E49-42BC-8D4C-5D6F0630EA61}" type="pres">
      <dgm:prSet presAssocID="{B33A99D1-4AAF-49E5-86A2-026A7FF7F81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05BDE-EA95-4D5F-ADEC-B7C4E87669A7}" type="pres">
      <dgm:prSet presAssocID="{B33A99D1-4AAF-49E5-86A2-026A7FF7F816}" presName="accent_1" presStyleCnt="0"/>
      <dgm:spPr/>
    </dgm:pt>
    <dgm:pt modelId="{6DCADC63-4FC6-4265-9A6B-83396B1B5054}" type="pres">
      <dgm:prSet presAssocID="{B33A99D1-4AAF-49E5-86A2-026A7FF7F816}" presName="accentRepeatNode" presStyleLbl="solidFgAcc1" presStyleIdx="0" presStyleCnt="5"/>
      <dgm:spPr/>
    </dgm:pt>
    <dgm:pt modelId="{2247A297-A9A8-41B6-9FC3-61A2CBF104AC}" type="pres">
      <dgm:prSet presAssocID="{D587C3F1-34B7-4F3B-8AB4-786A4D9B57AA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E0B8F4-B28E-45A7-BAB8-ED18881F1AA9}" type="pres">
      <dgm:prSet presAssocID="{D587C3F1-34B7-4F3B-8AB4-786A4D9B57AA}" presName="accent_2" presStyleCnt="0"/>
      <dgm:spPr/>
    </dgm:pt>
    <dgm:pt modelId="{63AB036E-0C35-41EA-9B51-EFF7BE99DC91}" type="pres">
      <dgm:prSet presAssocID="{D587C3F1-34B7-4F3B-8AB4-786A4D9B57AA}" presName="accentRepeatNode" presStyleLbl="solidFgAcc1" presStyleIdx="1" presStyleCnt="5"/>
      <dgm:spPr/>
    </dgm:pt>
    <dgm:pt modelId="{7A272453-3054-4BEB-888F-11775A3DA252}" type="pres">
      <dgm:prSet presAssocID="{30AA0414-25DE-46C4-AD71-B44F17C3C3F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A0935-493E-4F7F-A1A8-0550A5FEC316}" type="pres">
      <dgm:prSet presAssocID="{30AA0414-25DE-46C4-AD71-B44F17C3C3FB}" presName="accent_3" presStyleCnt="0"/>
      <dgm:spPr/>
    </dgm:pt>
    <dgm:pt modelId="{8A59B6B4-49FB-4537-B51F-6DAFD5252C30}" type="pres">
      <dgm:prSet presAssocID="{30AA0414-25DE-46C4-AD71-B44F17C3C3FB}" presName="accentRepeatNode" presStyleLbl="solidFgAcc1" presStyleIdx="2" presStyleCnt="5"/>
      <dgm:spPr/>
    </dgm:pt>
    <dgm:pt modelId="{3DF66717-CA70-4877-95C3-2359424C99A8}" type="pres">
      <dgm:prSet presAssocID="{C274F087-FD6F-4B77-B250-1C8CAA4DB872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82A08-092B-497D-800F-575D1DD054A8}" type="pres">
      <dgm:prSet presAssocID="{C274F087-FD6F-4B77-B250-1C8CAA4DB872}" presName="accent_4" presStyleCnt="0"/>
      <dgm:spPr/>
    </dgm:pt>
    <dgm:pt modelId="{851010CE-26F6-4381-AAE8-6267B828EEF5}" type="pres">
      <dgm:prSet presAssocID="{C274F087-FD6F-4B77-B250-1C8CAA4DB872}" presName="accentRepeatNode" presStyleLbl="solidFgAcc1" presStyleIdx="3" presStyleCnt="5"/>
      <dgm:spPr/>
    </dgm:pt>
    <dgm:pt modelId="{B5825EFE-F1D4-4E73-8496-510293BE8BD2}" type="pres">
      <dgm:prSet presAssocID="{ECBA755E-EB4A-40AA-A2BC-6FEE74025B69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3EF5D8-BB26-444A-BEBD-59303F1DDB60}" type="pres">
      <dgm:prSet presAssocID="{ECBA755E-EB4A-40AA-A2BC-6FEE74025B69}" presName="accent_5" presStyleCnt="0"/>
      <dgm:spPr/>
    </dgm:pt>
    <dgm:pt modelId="{FF20FD9A-10DC-41E4-BB49-75D7675047A1}" type="pres">
      <dgm:prSet presAssocID="{ECBA755E-EB4A-40AA-A2BC-6FEE74025B69}" presName="accentRepeatNode" presStyleLbl="solidFgAcc1" presStyleIdx="4" presStyleCnt="5"/>
      <dgm:spPr/>
    </dgm:pt>
  </dgm:ptLst>
  <dgm:cxnLst>
    <dgm:cxn modelId="{F7826A23-02BA-4C70-B406-DFC6F2D07CEE}" type="presOf" srcId="{C274F087-FD6F-4B77-B250-1C8CAA4DB872}" destId="{3DF66717-CA70-4877-95C3-2359424C99A8}" srcOrd="0" destOrd="0" presId="urn:microsoft.com/office/officeart/2008/layout/VerticalCurvedList"/>
    <dgm:cxn modelId="{438B1C50-3CAE-410B-842C-7C18DAAC43A7}" type="presOf" srcId="{ECBA755E-EB4A-40AA-A2BC-6FEE74025B69}" destId="{B5825EFE-F1D4-4E73-8496-510293BE8BD2}" srcOrd="0" destOrd="0" presId="urn:microsoft.com/office/officeart/2008/layout/VerticalCurvedList"/>
    <dgm:cxn modelId="{541DAFEB-6CE3-460B-A6C8-CA7B8AE5686A}" srcId="{752A424F-B10B-4479-92F0-87BA50FC44CB}" destId="{B33A99D1-4AAF-49E5-86A2-026A7FF7F816}" srcOrd="0" destOrd="0" parTransId="{12349BDC-72B8-4308-85A8-470B325431F7}" sibTransId="{EB8516DB-9E4E-458E-B1D6-7D4D9AD74F44}"/>
    <dgm:cxn modelId="{350CF71C-F422-4907-8064-27682C5AB248}" type="presOf" srcId="{B33A99D1-4AAF-49E5-86A2-026A7FF7F816}" destId="{F2E2A37D-3E49-42BC-8D4C-5D6F0630EA61}" srcOrd="0" destOrd="0" presId="urn:microsoft.com/office/officeart/2008/layout/VerticalCurvedList"/>
    <dgm:cxn modelId="{2F695EF8-A400-4DD5-980C-C11ADA6811C0}" srcId="{752A424F-B10B-4479-92F0-87BA50FC44CB}" destId="{D587C3F1-34B7-4F3B-8AB4-786A4D9B57AA}" srcOrd="1" destOrd="0" parTransId="{5D08BA0C-A705-4FC5-9817-3B225E64528C}" sibTransId="{F657C7E4-5032-4D61-8BFD-E4A591862C44}"/>
    <dgm:cxn modelId="{80155D72-8A8D-4EA7-B773-807D9EF9B22E}" srcId="{752A424F-B10B-4479-92F0-87BA50FC44CB}" destId="{30AA0414-25DE-46C4-AD71-B44F17C3C3FB}" srcOrd="2" destOrd="0" parTransId="{F398FE5E-4FF1-4CE6-B92C-1CD4F09049A9}" sibTransId="{CE14D832-2F89-4531-9E0A-3E6A49B98D15}"/>
    <dgm:cxn modelId="{19F66606-9A1C-4796-BA6A-9C9B9548DC15}" type="presOf" srcId="{752A424F-B10B-4479-92F0-87BA50FC44CB}" destId="{A50289B6-AC54-4BB5-BEAA-36527E6B620D}" srcOrd="0" destOrd="0" presId="urn:microsoft.com/office/officeart/2008/layout/VerticalCurvedList"/>
    <dgm:cxn modelId="{A2BAE2AE-FAC7-4D78-8F72-172D48DB87EB}" srcId="{752A424F-B10B-4479-92F0-87BA50FC44CB}" destId="{ECBA755E-EB4A-40AA-A2BC-6FEE74025B69}" srcOrd="4" destOrd="0" parTransId="{A0173551-D9B6-4B98-8C2A-0AC3D7DF1DCE}" sibTransId="{9CC049C5-C9ED-4BEC-B286-7E0AC55696B9}"/>
    <dgm:cxn modelId="{6C98A260-4C18-49C7-8E2E-CAFA2FE9BB48}" type="presOf" srcId="{EB8516DB-9E4E-458E-B1D6-7D4D9AD74F44}" destId="{5ECBF076-CD94-40B6-A92C-8BFF23FBF356}" srcOrd="0" destOrd="0" presId="urn:microsoft.com/office/officeart/2008/layout/VerticalCurvedList"/>
    <dgm:cxn modelId="{C81953ED-F68E-4986-9833-6E4D0DE58768}" srcId="{752A424F-B10B-4479-92F0-87BA50FC44CB}" destId="{C274F087-FD6F-4B77-B250-1C8CAA4DB872}" srcOrd="3" destOrd="0" parTransId="{3BA9F1C5-A9F6-4AB6-81D6-3D3F0A9EE32C}" sibTransId="{8B2E1CB9-6473-450C-86AA-9575760DB04E}"/>
    <dgm:cxn modelId="{5CE6801A-EA7E-4FFB-9F12-8EF9331D6A28}" type="presOf" srcId="{D587C3F1-34B7-4F3B-8AB4-786A4D9B57AA}" destId="{2247A297-A9A8-41B6-9FC3-61A2CBF104AC}" srcOrd="0" destOrd="0" presId="urn:microsoft.com/office/officeart/2008/layout/VerticalCurvedList"/>
    <dgm:cxn modelId="{259BF39F-7239-42A0-87F0-8F312D133A3D}" type="presOf" srcId="{30AA0414-25DE-46C4-AD71-B44F17C3C3FB}" destId="{7A272453-3054-4BEB-888F-11775A3DA252}" srcOrd="0" destOrd="0" presId="urn:microsoft.com/office/officeart/2008/layout/VerticalCurvedList"/>
    <dgm:cxn modelId="{E1B1C31B-A29D-42B9-94E5-455F8436D7DB}" type="presParOf" srcId="{A50289B6-AC54-4BB5-BEAA-36527E6B620D}" destId="{09F734C3-F0A8-4891-925D-C01738E0C40D}" srcOrd="0" destOrd="0" presId="urn:microsoft.com/office/officeart/2008/layout/VerticalCurvedList"/>
    <dgm:cxn modelId="{A7F11E06-E1F1-4930-8499-C92A76BBE8B5}" type="presParOf" srcId="{09F734C3-F0A8-4891-925D-C01738E0C40D}" destId="{F7FC379E-5D18-4624-9DBB-91DC652DBBDB}" srcOrd="0" destOrd="0" presId="urn:microsoft.com/office/officeart/2008/layout/VerticalCurvedList"/>
    <dgm:cxn modelId="{74C26702-3B42-4897-A7B7-8E4E74BD977C}" type="presParOf" srcId="{F7FC379E-5D18-4624-9DBB-91DC652DBBDB}" destId="{33E65AE4-6997-4461-A0AF-2E625207AFD6}" srcOrd="0" destOrd="0" presId="urn:microsoft.com/office/officeart/2008/layout/VerticalCurvedList"/>
    <dgm:cxn modelId="{526AC751-D9A1-40C0-922C-DCDF54046FA3}" type="presParOf" srcId="{F7FC379E-5D18-4624-9DBB-91DC652DBBDB}" destId="{5ECBF076-CD94-40B6-A92C-8BFF23FBF356}" srcOrd="1" destOrd="0" presId="urn:microsoft.com/office/officeart/2008/layout/VerticalCurvedList"/>
    <dgm:cxn modelId="{13BD9622-FA70-4110-A0C7-4EA16C69DE2F}" type="presParOf" srcId="{F7FC379E-5D18-4624-9DBB-91DC652DBBDB}" destId="{742EDCFB-230A-438B-BAAD-81A35826F12D}" srcOrd="2" destOrd="0" presId="urn:microsoft.com/office/officeart/2008/layout/VerticalCurvedList"/>
    <dgm:cxn modelId="{37ED6B32-319F-47F3-90B2-0F8447BA46A1}" type="presParOf" srcId="{F7FC379E-5D18-4624-9DBB-91DC652DBBDB}" destId="{5DC796C7-05B0-472B-9104-6409B3AE0266}" srcOrd="3" destOrd="0" presId="urn:microsoft.com/office/officeart/2008/layout/VerticalCurvedList"/>
    <dgm:cxn modelId="{A7176401-0722-4158-BBD4-DE0586FCC4F4}" type="presParOf" srcId="{09F734C3-F0A8-4891-925D-C01738E0C40D}" destId="{F2E2A37D-3E49-42BC-8D4C-5D6F0630EA61}" srcOrd="1" destOrd="0" presId="urn:microsoft.com/office/officeart/2008/layout/VerticalCurvedList"/>
    <dgm:cxn modelId="{A695477B-C732-4FAE-8842-3B2C6EEBB5D3}" type="presParOf" srcId="{09F734C3-F0A8-4891-925D-C01738E0C40D}" destId="{DA305BDE-EA95-4D5F-ADEC-B7C4E87669A7}" srcOrd="2" destOrd="0" presId="urn:microsoft.com/office/officeart/2008/layout/VerticalCurvedList"/>
    <dgm:cxn modelId="{510CEDE7-7A9E-4E27-A371-398F3743408A}" type="presParOf" srcId="{DA305BDE-EA95-4D5F-ADEC-B7C4E87669A7}" destId="{6DCADC63-4FC6-4265-9A6B-83396B1B5054}" srcOrd="0" destOrd="0" presId="urn:microsoft.com/office/officeart/2008/layout/VerticalCurvedList"/>
    <dgm:cxn modelId="{50187700-C7A9-456F-B493-4F70126CBF97}" type="presParOf" srcId="{09F734C3-F0A8-4891-925D-C01738E0C40D}" destId="{2247A297-A9A8-41B6-9FC3-61A2CBF104AC}" srcOrd="3" destOrd="0" presId="urn:microsoft.com/office/officeart/2008/layout/VerticalCurvedList"/>
    <dgm:cxn modelId="{E84E80EE-C945-44C3-B347-89A780227895}" type="presParOf" srcId="{09F734C3-F0A8-4891-925D-C01738E0C40D}" destId="{2BE0B8F4-B28E-45A7-BAB8-ED18881F1AA9}" srcOrd="4" destOrd="0" presId="urn:microsoft.com/office/officeart/2008/layout/VerticalCurvedList"/>
    <dgm:cxn modelId="{AE01F71E-BB91-4A39-A080-E5FC3BA0168F}" type="presParOf" srcId="{2BE0B8F4-B28E-45A7-BAB8-ED18881F1AA9}" destId="{63AB036E-0C35-41EA-9B51-EFF7BE99DC91}" srcOrd="0" destOrd="0" presId="urn:microsoft.com/office/officeart/2008/layout/VerticalCurvedList"/>
    <dgm:cxn modelId="{EBAC3DE0-03FC-4181-9F4C-9E1C4F8A30C8}" type="presParOf" srcId="{09F734C3-F0A8-4891-925D-C01738E0C40D}" destId="{7A272453-3054-4BEB-888F-11775A3DA252}" srcOrd="5" destOrd="0" presId="urn:microsoft.com/office/officeart/2008/layout/VerticalCurvedList"/>
    <dgm:cxn modelId="{C3DA96D9-6AF4-4DB3-ADE2-45C26C2A1E7B}" type="presParOf" srcId="{09F734C3-F0A8-4891-925D-C01738E0C40D}" destId="{A3DA0935-493E-4F7F-A1A8-0550A5FEC316}" srcOrd="6" destOrd="0" presId="urn:microsoft.com/office/officeart/2008/layout/VerticalCurvedList"/>
    <dgm:cxn modelId="{191AA6D5-BD07-48B5-8B89-ECC45CD8323D}" type="presParOf" srcId="{A3DA0935-493E-4F7F-A1A8-0550A5FEC316}" destId="{8A59B6B4-49FB-4537-B51F-6DAFD5252C30}" srcOrd="0" destOrd="0" presId="urn:microsoft.com/office/officeart/2008/layout/VerticalCurvedList"/>
    <dgm:cxn modelId="{BF80B175-3EE8-47D1-888F-FD296CA3462C}" type="presParOf" srcId="{09F734C3-F0A8-4891-925D-C01738E0C40D}" destId="{3DF66717-CA70-4877-95C3-2359424C99A8}" srcOrd="7" destOrd="0" presId="urn:microsoft.com/office/officeart/2008/layout/VerticalCurvedList"/>
    <dgm:cxn modelId="{26C103E9-A586-4B5B-9DE9-C6C9EDE9DE5C}" type="presParOf" srcId="{09F734C3-F0A8-4891-925D-C01738E0C40D}" destId="{2F682A08-092B-497D-800F-575D1DD054A8}" srcOrd="8" destOrd="0" presId="urn:microsoft.com/office/officeart/2008/layout/VerticalCurvedList"/>
    <dgm:cxn modelId="{CCA6207E-CC14-406C-822B-258CB0C98400}" type="presParOf" srcId="{2F682A08-092B-497D-800F-575D1DD054A8}" destId="{851010CE-26F6-4381-AAE8-6267B828EEF5}" srcOrd="0" destOrd="0" presId="urn:microsoft.com/office/officeart/2008/layout/VerticalCurvedList"/>
    <dgm:cxn modelId="{29A6FE57-BF98-4B3B-8F4F-0A70D53C9801}" type="presParOf" srcId="{09F734C3-F0A8-4891-925D-C01738E0C40D}" destId="{B5825EFE-F1D4-4E73-8496-510293BE8BD2}" srcOrd="9" destOrd="0" presId="urn:microsoft.com/office/officeart/2008/layout/VerticalCurvedList"/>
    <dgm:cxn modelId="{0B1613F7-D518-4565-8348-2A0B59D00D53}" type="presParOf" srcId="{09F734C3-F0A8-4891-925D-C01738E0C40D}" destId="{943EF5D8-BB26-444A-BEBD-59303F1DDB60}" srcOrd="10" destOrd="0" presId="urn:microsoft.com/office/officeart/2008/layout/VerticalCurvedList"/>
    <dgm:cxn modelId="{95C2951E-6401-4E3D-BB59-3721A876B2F9}" type="presParOf" srcId="{943EF5D8-BB26-444A-BEBD-59303F1DDB60}" destId="{FF20FD9A-10DC-41E4-BB49-75D7675047A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E6DB57-9550-4F50-9512-152E8006280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858D40-6B95-48E4-99B5-348947C1BFF4}">
      <dgm:prSet phldrT="[Текст]"/>
      <dgm:spPr/>
      <dgm:t>
        <a:bodyPr/>
        <a:lstStyle/>
        <a:p>
          <a:r>
            <a:rPr lang="ru-RU" b="1" dirty="0" smtClean="0"/>
            <a:t>Лабораторная диагностика</a:t>
          </a:r>
          <a:endParaRPr lang="ru-RU" b="1" dirty="0"/>
        </a:p>
      </dgm:t>
    </dgm:pt>
    <dgm:pt modelId="{057EBEC5-59E2-424C-912B-67C28C42AFD3}" type="parTrans" cxnId="{5FD7F68E-08DC-42FB-A88D-CEE8B9FD2FBD}">
      <dgm:prSet/>
      <dgm:spPr/>
      <dgm:t>
        <a:bodyPr/>
        <a:lstStyle/>
        <a:p>
          <a:endParaRPr lang="ru-RU"/>
        </a:p>
      </dgm:t>
    </dgm:pt>
    <dgm:pt modelId="{F1582256-ABB0-4A7A-B7C3-3454F489DC30}" type="sibTrans" cxnId="{5FD7F68E-08DC-42FB-A88D-CEE8B9FD2FBD}">
      <dgm:prSet/>
      <dgm:spPr/>
      <dgm:t>
        <a:bodyPr/>
        <a:lstStyle/>
        <a:p>
          <a:endParaRPr lang="ru-RU"/>
        </a:p>
      </dgm:t>
    </dgm:pt>
    <dgm:pt modelId="{3A60836A-ECA5-4683-B836-F6CF9B3DFB99}">
      <dgm:prSet phldrT="[Текст]"/>
      <dgm:spPr/>
      <dgm:t>
        <a:bodyPr/>
        <a:lstStyle/>
        <a:p>
          <a:r>
            <a:rPr lang="ru-RU" b="1" dirty="0" smtClean="0"/>
            <a:t>Лечебное дело</a:t>
          </a:r>
          <a:endParaRPr lang="ru-RU" b="1" dirty="0"/>
        </a:p>
      </dgm:t>
    </dgm:pt>
    <dgm:pt modelId="{FB7C8741-CD7D-4663-B139-B0C287C20457}" type="parTrans" cxnId="{617E5B4C-A171-48B8-A4A4-8229B3ED450B}">
      <dgm:prSet/>
      <dgm:spPr/>
      <dgm:t>
        <a:bodyPr/>
        <a:lstStyle/>
        <a:p>
          <a:endParaRPr lang="ru-RU"/>
        </a:p>
      </dgm:t>
    </dgm:pt>
    <dgm:pt modelId="{C2F06B1B-201C-4B04-8BAB-0A0FEBEF8FE8}" type="sibTrans" cxnId="{617E5B4C-A171-48B8-A4A4-8229B3ED450B}">
      <dgm:prSet/>
      <dgm:spPr/>
      <dgm:t>
        <a:bodyPr/>
        <a:lstStyle/>
        <a:p>
          <a:endParaRPr lang="ru-RU"/>
        </a:p>
      </dgm:t>
    </dgm:pt>
    <dgm:pt modelId="{DC1D5E57-1E5E-4D2A-8522-EE3E08967B35}">
      <dgm:prSet phldrT="[Текст]"/>
      <dgm:spPr/>
      <dgm:t>
        <a:bodyPr/>
        <a:lstStyle/>
        <a:p>
          <a:r>
            <a:rPr lang="ru-RU" b="1" dirty="0" smtClean="0"/>
            <a:t>Сестринское дело</a:t>
          </a:r>
          <a:endParaRPr lang="ru-RU" b="1" dirty="0"/>
        </a:p>
      </dgm:t>
    </dgm:pt>
    <dgm:pt modelId="{3D15A008-DB1D-483B-90BA-419730786103}" type="parTrans" cxnId="{FEA78806-323B-4DFA-ADBB-633EAE7A89D9}">
      <dgm:prSet/>
      <dgm:spPr/>
      <dgm:t>
        <a:bodyPr/>
        <a:lstStyle/>
        <a:p>
          <a:endParaRPr lang="ru-RU"/>
        </a:p>
      </dgm:t>
    </dgm:pt>
    <dgm:pt modelId="{DECAACB3-4D8D-4D5F-A441-141C654FF66D}" type="sibTrans" cxnId="{FEA78806-323B-4DFA-ADBB-633EAE7A89D9}">
      <dgm:prSet/>
      <dgm:spPr/>
      <dgm:t>
        <a:bodyPr/>
        <a:lstStyle/>
        <a:p>
          <a:endParaRPr lang="ru-RU"/>
        </a:p>
      </dgm:t>
    </dgm:pt>
    <dgm:pt modelId="{0CD408B8-8B86-4501-B61D-87D8EA6A2302}">
      <dgm:prSet phldrT="[Текст]"/>
      <dgm:spPr/>
      <dgm:t>
        <a:bodyPr/>
        <a:lstStyle/>
        <a:p>
          <a:r>
            <a:rPr lang="ru-RU" b="1" dirty="0" smtClean="0"/>
            <a:t>Фармация</a:t>
          </a:r>
          <a:endParaRPr lang="ru-RU" b="1" dirty="0"/>
        </a:p>
      </dgm:t>
    </dgm:pt>
    <dgm:pt modelId="{62CE0A11-4442-4C29-9842-E1A1D0D4A2F3}" type="parTrans" cxnId="{2F4176F6-4EBC-44EB-B7D3-4145C7DFDB82}">
      <dgm:prSet/>
      <dgm:spPr/>
      <dgm:t>
        <a:bodyPr/>
        <a:lstStyle/>
        <a:p>
          <a:endParaRPr lang="ru-RU"/>
        </a:p>
      </dgm:t>
    </dgm:pt>
    <dgm:pt modelId="{D46FA07F-5418-400B-BDD7-1EEE0CDF5156}" type="sibTrans" cxnId="{2F4176F6-4EBC-44EB-B7D3-4145C7DFDB82}">
      <dgm:prSet/>
      <dgm:spPr/>
      <dgm:t>
        <a:bodyPr/>
        <a:lstStyle/>
        <a:p>
          <a:endParaRPr lang="ru-RU"/>
        </a:p>
      </dgm:t>
    </dgm:pt>
    <dgm:pt modelId="{87E0844F-00C2-4141-AC14-37C7CE9F962D}">
      <dgm:prSet phldrT="[Текст]"/>
      <dgm:spPr/>
      <dgm:t>
        <a:bodyPr/>
        <a:lstStyle/>
        <a:p>
          <a:r>
            <a:rPr lang="ru-RU" b="1" dirty="0" smtClean="0"/>
            <a:t>Акушерское дело</a:t>
          </a:r>
          <a:endParaRPr lang="ru-RU" b="1" dirty="0"/>
        </a:p>
      </dgm:t>
    </dgm:pt>
    <dgm:pt modelId="{CFACFEAB-C75B-4E61-AF01-C1FE083A43A1}" type="parTrans" cxnId="{46472C72-3846-4799-B64B-E31FA9487B20}">
      <dgm:prSet/>
      <dgm:spPr/>
      <dgm:t>
        <a:bodyPr/>
        <a:lstStyle/>
        <a:p>
          <a:endParaRPr lang="ru-RU"/>
        </a:p>
      </dgm:t>
    </dgm:pt>
    <dgm:pt modelId="{F0E0575F-8653-46C4-BB69-B4B7CCDE0903}" type="sibTrans" cxnId="{46472C72-3846-4799-B64B-E31FA9487B20}">
      <dgm:prSet/>
      <dgm:spPr/>
      <dgm:t>
        <a:bodyPr/>
        <a:lstStyle/>
        <a:p>
          <a:endParaRPr lang="ru-RU"/>
        </a:p>
      </dgm:t>
    </dgm:pt>
    <dgm:pt modelId="{BE83C0EC-E63A-48D5-A52C-71AACDCED08D}" type="pres">
      <dgm:prSet presAssocID="{E3E6DB57-9550-4F50-9512-152E800628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E89B45-F3C0-4EC5-9290-CC90ED923696}" type="pres">
      <dgm:prSet presAssocID="{A9858D40-6B95-48E4-99B5-348947C1BFF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CE24C-EA99-4B97-9CBD-31DE8FDB6701}" type="pres">
      <dgm:prSet presAssocID="{A9858D40-6B95-48E4-99B5-348947C1BFF4}" presName="spNode" presStyleCnt="0"/>
      <dgm:spPr/>
    </dgm:pt>
    <dgm:pt modelId="{C1355AB9-46DE-48CD-AE74-EDE28D1938BE}" type="pres">
      <dgm:prSet presAssocID="{F1582256-ABB0-4A7A-B7C3-3454F489DC30}" presName="sibTrans" presStyleLbl="sibTrans1D1" presStyleIdx="0" presStyleCnt="5"/>
      <dgm:spPr/>
      <dgm:t>
        <a:bodyPr/>
        <a:lstStyle/>
        <a:p>
          <a:endParaRPr lang="ru-RU"/>
        </a:p>
      </dgm:t>
    </dgm:pt>
    <dgm:pt modelId="{10686884-F485-4C79-B4F7-4635B1962549}" type="pres">
      <dgm:prSet presAssocID="{3A60836A-ECA5-4683-B836-F6CF9B3DFB9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11ADC-FFE9-4293-A735-56BD7559CCDF}" type="pres">
      <dgm:prSet presAssocID="{3A60836A-ECA5-4683-B836-F6CF9B3DFB99}" presName="spNode" presStyleCnt="0"/>
      <dgm:spPr/>
    </dgm:pt>
    <dgm:pt modelId="{F2B2B791-23B2-48D1-8A1B-462329F9F5C2}" type="pres">
      <dgm:prSet presAssocID="{C2F06B1B-201C-4B04-8BAB-0A0FEBEF8FE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5BEB6010-9486-4387-A210-E2449E4338AC}" type="pres">
      <dgm:prSet presAssocID="{DC1D5E57-1E5E-4D2A-8522-EE3E08967B3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FA311-1153-494E-BA93-C6C6E4749742}" type="pres">
      <dgm:prSet presAssocID="{DC1D5E57-1E5E-4D2A-8522-EE3E08967B35}" presName="spNode" presStyleCnt="0"/>
      <dgm:spPr/>
    </dgm:pt>
    <dgm:pt modelId="{34E42FED-FE9B-4DD5-BAEC-A957F8ED8CDC}" type="pres">
      <dgm:prSet presAssocID="{DECAACB3-4D8D-4D5F-A441-141C654FF66D}" presName="sibTrans" presStyleLbl="sibTrans1D1" presStyleIdx="2" presStyleCnt="5"/>
      <dgm:spPr/>
      <dgm:t>
        <a:bodyPr/>
        <a:lstStyle/>
        <a:p>
          <a:endParaRPr lang="ru-RU"/>
        </a:p>
      </dgm:t>
    </dgm:pt>
    <dgm:pt modelId="{495DA8CF-AAAD-4687-9557-AE0F2703D8B9}" type="pres">
      <dgm:prSet presAssocID="{0CD408B8-8B86-4501-B61D-87D8EA6A23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9D282-C643-4BB9-B239-CC4ACEB5C159}" type="pres">
      <dgm:prSet presAssocID="{0CD408B8-8B86-4501-B61D-87D8EA6A2302}" presName="spNode" presStyleCnt="0"/>
      <dgm:spPr/>
    </dgm:pt>
    <dgm:pt modelId="{0B19A296-8196-48D4-9926-02760BAB941C}" type="pres">
      <dgm:prSet presAssocID="{D46FA07F-5418-400B-BDD7-1EEE0CDF5156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A3AC5C1-E2F0-4A40-AF52-AD96A00487CB}" type="pres">
      <dgm:prSet presAssocID="{87E0844F-00C2-4141-AC14-37C7CE9F962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4CAE6-EE43-4886-99D2-86481FDA9259}" type="pres">
      <dgm:prSet presAssocID="{87E0844F-00C2-4141-AC14-37C7CE9F962D}" presName="spNode" presStyleCnt="0"/>
      <dgm:spPr/>
    </dgm:pt>
    <dgm:pt modelId="{C6727851-CEEB-4FF3-A369-674D1C3114B9}" type="pres">
      <dgm:prSet presAssocID="{F0E0575F-8653-46C4-BB69-B4B7CCDE0903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12D2E6EF-B2EE-475E-8AE1-E06F6A70BC5A}" type="presOf" srcId="{A9858D40-6B95-48E4-99B5-348947C1BFF4}" destId="{62E89B45-F3C0-4EC5-9290-CC90ED923696}" srcOrd="0" destOrd="0" presId="urn:microsoft.com/office/officeart/2005/8/layout/cycle6"/>
    <dgm:cxn modelId="{FEA78806-323B-4DFA-ADBB-633EAE7A89D9}" srcId="{E3E6DB57-9550-4F50-9512-152E80062806}" destId="{DC1D5E57-1E5E-4D2A-8522-EE3E08967B35}" srcOrd="2" destOrd="0" parTransId="{3D15A008-DB1D-483B-90BA-419730786103}" sibTransId="{DECAACB3-4D8D-4D5F-A441-141C654FF66D}"/>
    <dgm:cxn modelId="{5FD7F68E-08DC-42FB-A88D-CEE8B9FD2FBD}" srcId="{E3E6DB57-9550-4F50-9512-152E80062806}" destId="{A9858D40-6B95-48E4-99B5-348947C1BFF4}" srcOrd="0" destOrd="0" parTransId="{057EBEC5-59E2-424C-912B-67C28C42AFD3}" sibTransId="{F1582256-ABB0-4A7A-B7C3-3454F489DC30}"/>
    <dgm:cxn modelId="{46472C72-3846-4799-B64B-E31FA9487B20}" srcId="{E3E6DB57-9550-4F50-9512-152E80062806}" destId="{87E0844F-00C2-4141-AC14-37C7CE9F962D}" srcOrd="4" destOrd="0" parTransId="{CFACFEAB-C75B-4E61-AF01-C1FE083A43A1}" sibTransId="{F0E0575F-8653-46C4-BB69-B4B7CCDE0903}"/>
    <dgm:cxn modelId="{ABD773E7-4C4A-47C8-BD6C-16D455FD2FD1}" type="presOf" srcId="{D46FA07F-5418-400B-BDD7-1EEE0CDF5156}" destId="{0B19A296-8196-48D4-9926-02760BAB941C}" srcOrd="0" destOrd="0" presId="urn:microsoft.com/office/officeart/2005/8/layout/cycle6"/>
    <dgm:cxn modelId="{617E5B4C-A171-48B8-A4A4-8229B3ED450B}" srcId="{E3E6DB57-9550-4F50-9512-152E80062806}" destId="{3A60836A-ECA5-4683-B836-F6CF9B3DFB99}" srcOrd="1" destOrd="0" parTransId="{FB7C8741-CD7D-4663-B139-B0C287C20457}" sibTransId="{C2F06B1B-201C-4B04-8BAB-0A0FEBEF8FE8}"/>
    <dgm:cxn modelId="{228EBEB5-E817-4CEE-B436-28BC199AC4DD}" type="presOf" srcId="{87E0844F-00C2-4141-AC14-37C7CE9F962D}" destId="{DA3AC5C1-E2F0-4A40-AF52-AD96A00487CB}" srcOrd="0" destOrd="0" presId="urn:microsoft.com/office/officeart/2005/8/layout/cycle6"/>
    <dgm:cxn modelId="{E60F83F8-1CA1-4B85-89FA-B650F20745B1}" type="presOf" srcId="{DECAACB3-4D8D-4D5F-A441-141C654FF66D}" destId="{34E42FED-FE9B-4DD5-BAEC-A957F8ED8CDC}" srcOrd="0" destOrd="0" presId="urn:microsoft.com/office/officeart/2005/8/layout/cycle6"/>
    <dgm:cxn modelId="{FD67F185-DCA9-4526-A94D-C0013AEDAA2B}" type="presOf" srcId="{0CD408B8-8B86-4501-B61D-87D8EA6A2302}" destId="{495DA8CF-AAAD-4687-9557-AE0F2703D8B9}" srcOrd="0" destOrd="0" presId="urn:microsoft.com/office/officeart/2005/8/layout/cycle6"/>
    <dgm:cxn modelId="{B4016495-E65F-4203-8D1E-43992FF7A3BC}" type="presOf" srcId="{3A60836A-ECA5-4683-B836-F6CF9B3DFB99}" destId="{10686884-F485-4C79-B4F7-4635B1962549}" srcOrd="0" destOrd="0" presId="urn:microsoft.com/office/officeart/2005/8/layout/cycle6"/>
    <dgm:cxn modelId="{D17E9920-AB67-4AA5-BD48-0CF5BFA9A21F}" type="presOf" srcId="{DC1D5E57-1E5E-4D2A-8522-EE3E08967B35}" destId="{5BEB6010-9486-4387-A210-E2449E4338AC}" srcOrd="0" destOrd="0" presId="urn:microsoft.com/office/officeart/2005/8/layout/cycle6"/>
    <dgm:cxn modelId="{57A431A0-E64E-427B-8465-BED9882BDA31}" type="presOf" srcId="{C2F06B1B-201C-4B04-8BAB-0A0FEBEF8FE8}" destId="{F2B2B791-23B2-48D1-8A1B-462329F9F5C2}" srcOrd="0" destOrd="0" presId="urn:microsoft.com/office/officeart/2005/8/layout/cycle6"/>
    <dgm:cxn modelId="{2F4176F6-4EBC-44EB-B7D3-4145C7DFDB82}" srcId="{E3E6DB57-9550-4F50-9512-152E80062806}" destId="{0CD408B8-8B86-4501-B61D-87D8EA6A2302}" srcOrd="3" destOrd="0" parTransId="{62CE0A11-4442-4C29-9842-E1A1D0D4A2F3}" sibTransId="{D46FA07F-5418-400B-BDD7-1EEE0CDF5156}"/>
    <dgm:cxn modelId="{3685DEF4-DCBE-49D1-B1D6-4F4C66A4CF82}" type="presOf" srcId="{F1582256-ABB0-4A7A-B7C3-3454F489DC30}" destId="{C1355AB9-46DE-48CD-AE74-EDE28D1938BE}" srcOrd="0" destOrd="0" presId="urn:microsoft.com/office/officeart/2005/8/layout/cycle6"/>
    <dgm:cxn modelId="{E898DD57-BFC6-49D7-9081-41373CF1F738}" type="presOf" srcId="{F0E0575F-8653-46C4-BB69-B4B7CCDE0903}" destId="{C6727851-CEEB-4FF3-A369-674D1C3114B9}" srcOrd="0" destOrd="0" presId="urn:microsoft.com/office/officeart/2005/8/layout/cycle6"/>
    <dgm:cxn modelId="{9678A795-F3AD-486E-A121-DEFF8E0BE33D}" type="presOf" srcId="{E3E6DB57-9550-4F50-9512-152E80062806}" destId="{BE83C0EC-E63A-48D5-A52C-71AACDCED08D}" srcOrd="0" destOrd="0" presId="urn:microsoft.com/office/officeart/2005/8/layout/cycle6"/>
    <dgm:cxn modelId="{74BEEDFD-846B-4D00-AF6D-00BA6D2CA661}" type="presParOf" srcId="{BE83C0EC-E63A-48D5-A52C-71AACDCED08D}" destId="{62E89B45-F3C0-4EC5-9290-CC90ED923696}" srcOrd="0" destOrd="0" presId="urn:microsoft.com/office/officeart/2005/8/layout/cycle6"/>
    <dgm:cxn modelId="{CC573856-9853-4A58-9D70-CB5612D204C6}" type="presParOf" srcId="{BE83C0EC-E63A-48D5-A52C-71AACDCED08D}" destId="{D83CE24C-EA99-4B97-9CBD-31DE8FDB6701}" srcOrd="1" destOrd="0" presId="urn:microsoft.com/office/officeart/2005/8/layout/cycle6"/>
    <dgm:cxn modelId="{CCE770D8-4B4A-493A-84FE-554355E01B44}" type="presParOf" srcId="{BE83C0EC-E63A-48D5-A52C-71AACDCED08D}" destId="{C1355AB9-46DE-48CD-AE74-EDE28D1938BE}" srcOrd="2" destOrd="0" presId="urn:microsoft.com/office/officeart/2005/8/layout/cycle6"/>
    <dgm:cxn modelId="{42A683B8-146B-42D2-8E44-7AF28B8B8280}" type="presParOf" srcId="{BE83C0EC-E63A-48D5-A52C-71AACDCED08D}" destId="{10686884-F485-4C79-B4F7-4635B1962549}" srcOrd="3" destOrd="0" presId="urn:microsoft.com/office/officeart/2005/8/layout/cycle6"/>
    <dgm:cxn modelId="{F32FC08C-5A74-4A4A-9CCD-8DD9D6112221}" type="presParOf" srcId="{BE83C0EC-E63A-48D5-A52C-71AACDCED08D}" destId="{C9C11ADC-FFE9-4293-A735-56BD7559CCDF}" srcOrd="4" destOrd="0" presId="urn:microsoft.com/office/officeart/2005/8/layout/cycle6"/>
    <dgm:cxn modelId="{527AE060-F41C-404A-BF44-6114C1E6DCBD}" type="presParOf" srcId="{BE83C0EC-E63A-48D5-A52C-71AACDCED08D}" destId="{F2B2B791-23B2-48D1-8A1B-462329F9F5C2}" srcOrd="5" destOrd="0" presId="urn:microsoft.com/office/officeart/2005/8/layout/cycle6"/>
    <dgm:cxn modelId="{A902A940-5BFB-4C8F-8EAC-E7873C3AC65D}" type="presParOf" srcId="{BE83C0EC-E63A-48D5-A52C-71AACDCED08D}" destId="{5BEB6010-9486-4387-A210-E2449E4338AC}" srcOrd="6" destOrd="0" presId="urn:microsoft.com/office/officeart/2005/8/layout/cycle6"/>
    <dgm:cxn modelId="{C3B2F7CB-1220-47F4-B735-B1D90B6A97A1}" type="presParOf" srcId="{BE83C0EC-E63A-48D5-A52C-71AACDCED08D}" destId="{CDAFA311-1153-494E-BA93-C6C6E4749742}" srcOrd="7" destOrd="0" presId="urn:microsoft.com/office/officeart/2005/8/layout/cycle6"/>
    <dgm:cxn modelId="{E4F8628C-E2D7-48A0-BDEF-18938FB76D7B}" type="presParOf" srcId="{BE83C0EC-E63A-48D5-A52C-71AACDCED08D}" destId="{34E42FED-FE9B-4DD5-BAEC-A957F8ED8CDC}" srcOrd="8" destOrd="0" presId="urn:microsoft.com/office/officeart/2005/8/layout/cycle6"/>
    <dgm:cxn modelId="{671CCCE5-C484-481F-ADAF-4166FE689007}" type="presParOf" srcId="{BE83C0EC-E63A-48D5-A52C-71AACDCED08D}" destId="{495DA8CF-AAAD-4687-9557-AE0F2703D8B9}" srcOrd="9" destOrd="0" presId="urn:microsoft.com/office/officeart/2005/8/layout/cycle6"/>
    <dgm:cxn modelId="{CB129632-0414-44EA-A14E-A71816774C04}" type="presParOf" srcId="{BE83C0EC-E63A-48D5-A52C-71AACDCED08D}" destId="{4A59D282-C643-4BB9-B239-CC4ACEB5C159}" srcOrd="10" destOrd="0" presId="urn:microsoft.com/office/officeart/2005/8/layout/cycle6"/>
    <dgm:cxn modelId="{344B0973-6C3B-45A2-8F2C-3EE730184E25}" type="presParOf" srcId="{BE83C0EC-E63A-48D5-A52C-71AACDCED08D}" destId="{0B19A296-8196-48D4-9926-02760BAB941C}" srcOrd="11" destOrd="0" presId="urn:microsoft.com/office/officeart/2005/8/layout/cycle6"/>
    <dgm:cxn modelId="{C2A8B078-56FF-418F-9C0A-5E035DDDD952}" type="presParOf" srcId="{BE83C0EC-E63A-48D5-A52C-71AACDCED08D}" destId="{DA3AC5C1-E2F0-4A40-AF52-AD96A00487CB}" srcOrd="12" destOrd="0" presId="urn:microsoft.com/office/officeart/2005/8/layout/cycle6"/>
    <dgm:cxn modelId="{D05A3580-A461-4498-82B6-6AD082252306}" type="presParOf" srcId="{BE83C0EC-E63A-48D5-A52C-71AACDCED08D}" destId="{5334CAE6-EE43-4886-99D2-86481FDA9259}" srcOrd="13" destOrd="0" presId="urn:microsoft.com/office/officeart/2005/8/layout/cycle6"/>
    <dgm:cxn modelId="{451C162C-4B23-4548-90A5-D10D79421518}" type="presParOf" srcId="{BE83C0EC-E63A-48D5-A52C-71AACDCED08D}" destId="{C6727851-CEEB-4FF3-A369-674D1C3114B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8FF82-6836-4035-8DA1-7CCE0E5563B7}">
      <dsp:nvSpPr>
        <dsp:cNvPr id="0" name=""/>
        <dsp:cNvSpPr/>
      </dsp:nvSpPr>
      <dsp:spPr>
        <a:xfrm>
          <a:off x="244489" y="1661"/>
          <a:ext cx="3219457" cy="1931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Технология продукции общественного питания</a:t>
          </a:r>
          <a:endParaRPr lang="ru-RU" sz="2200" kern="1200"/>
        </a:p>
      </dsp:txBody>
      <dsp:txXfrm>
        <a:off x="244489" y="1661"/>
        <a:ext cx="3219457" cy="1931674"/>
      </dsp:txXfrm>
    </dsp:sp>
    <dsp:sp modelId="{4283FDDB-28D6-4278-A5AB-66F46BF4B697}">
      <dsp:nvSpPr>
        <dsp:cNvPr id="0" name=""/>
        <dsp:cNvSpPr/>
      </dsp:nvSpPr>
      <dsp:spPr>
        <a:xfrm>
          <a:off x="3785892" y="1661"/>
          <a:ext cx="3219457" cy="1931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Гостиничное дело</a:t>
          </a:r>
          <a:endParaRPr lang="ru-RU" sz="2200" kern="1200"/>
        </a:p>
      </dsp:txBody>
      <dsp:txXfrm>
        <a:off x="3785892" y="1661"/>
        <a:ext cx="3219457" cy="1931674"/>
      </dsp:txXfrm>
    </dsp:sp>
    <dsp:sp modelId="{04EFC302-2265-4F91-ADA8-56DD71A70CB6}">
      <dsp:nvSpPr>
        <dsp:cNvPr id="0" name=""/>
        <dsp:cNvSpPr/>
      </dsp:nvSpPr>
      <dsp:spPr>
        <a:xfrm>
          <a:off x="7327296" y="1661"/>
          <a:ext cx="3219457" cy="1931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Организация обслуживания в общественном питании</a:t>
          </a:r>
          <a:endParaRPr lang="ru-RU" sz="2200" kern="1200"/>
        </a:p>
      </dsp:txBody>
      <dsp:txXfrm>
        <a:off x="7327296" y="1661"/>
        <a:ext cx="3219457" cy="1931674"/>
      </dsp:txXfrm>
    </dsp:sp>
    <dsp:sp modelId="{3CB03200-45DD-4159-A84B-B60CC1AD48FC}">
      <dsp:nvSpPr>
        <dsp:cNvPr id="0" name=""/>
        <dsp:cNvSpPr/>
      </dsp:nvSpPr>
      <dsp:spPr>
        <a:xfrm>
          <a:off x="244489" y="2255281"/>
          <a:ext cx="3219457" cy="1931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Техническая эксплуатация оборудования</a:t>
          </a:r>
          <a:br>
            <a:rPr lang="ru-RU" sz="2200" b="1" kern="1200" smtClean="0"/>
          </a:br>
          <a:r>
            <a:rPr lang="ru-RU" sz="2200" b="1" kern="1200" smtClean="0"/>
            <a:t>в торговле и общественном питании</a:t>
          </a:r>
          <a:endParaRPr lang="ru-RU" sz="2200" kern="1200"/>
        </a:p>
      </dsp:txBody>
      <dsp:txXfrm>
        <a:off x="244489" y="2255281"/>
        <a:ext cx="3219457" cy="1931674"/>
      </dsp:txXfrm>
    </dsp:sp>
    <dsp:sp modelId="{EDF61253-549E-4CEA-8207-76961AEAAA5C}">
      <dsp:nvSpPr>
        <dsp:cNvPr id="0" name=""/>
        <dsp:cNvSpPr/>
      </dsp:nvSpPr>
      <dsp:spPr>
        <a:xfrm>
          <a:off x="3785892" y="2255281"/>
          <a:ext cx="3219457" cy="1931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Технология хлеба, кондитерских и макаронных изделий</a:t>
          </a:r>
          <a:endParaRPr lang="ru-RU" sz="2200" kern="1200"/>
        </a:p>
      </dsp:txBody>
      <dsp:txXfrm>
        <a:off x="3785892" y="2255281"/>
        <a:ext cx="3219457" cy="1931674"/>
      </dsp:txXfrm>
    </dsp:sp>
    <dsp:sp modelId="{C5BB0730-CB16-40C9-A5D7-D27D04F9C5BC}">
      <dsp:nvSpPr>
        <dsp:cNvPr id="0" name=""/>
        <dsp:cNvSpPr/>
      </dsp:nvSpPr>
      <dsp:spPr>
        <a:xfrm>
          <a:off x="7327296" y="2255281"/>
          <a:ext cx="3219457" cy="193167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smtClean="0"/>
            <a:t>Поварское и кондитерское дело</a:t>
          </a:r>
          <a:endParaRPr lang="ru-RU" sz="2200" kern="1200"/>
        </a:p>
      </dsp:txBody>
      <dsp:txXfrm>
        <a:off x="7327296" y="2255281"/>
        <a:ext cx="3219457" cy="19316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8FB6A-F0A1-4319-BEE5-E83FE8AAD3CB}">
      <dsp:nvSpPr>
        <dsp:cNvPr id="0" name=""/>
        <dsp:cNvSpPr/>
      </dsp:nvSpPr>
      <dsp:spPr>
        <a:xfrm>
          <a:off x="3388" y="38784"/>
          <a:ext cx="3304037" cy="7158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Инструментальное исполнительство</a:t>
          </a:r>
          <a:endParaRPr lang="ru-RU" sz="2000" kern="1200" dirty="0"/>
        </a:p>
      </dsp:txBody>
      <dsp:txXfrm>
        <a:off x="3388" y="38784"/>
        <a:ext cx="3304037" cy="715802"/>
      </dsp:txXfrm>
    </dsp:sp>
    <dsp:sp modelId="{C0514482-ECF9-49FD-BB6A-D6DCDF651B58}">
      <dsp:nvSpPr>
        <dsp:cNvPr id="0" name=""/>
        <dsp:cNvSpPr/>
      </dsp:nvSpPr>
      <dsp:spPr>
        <a:xfrm>
          <a:off x="3388" y="754587"/>
          <a:ext cx="3304037" cy="39527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just" defTabSz="889000" rtl="0" eaLnBrk="1" latinLnBrk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 </a:t>
          </a:r>
          <a:r>
            <a:rPr lang="ru-RU" sz="2000" b="1" kern="1200" dirty="0" smtClean="0"/>
            <a:t>Фортепиано</a:t>
          </a:r>
          <a:endParaRPr lang="ru-RU" sz="2000" b="1" kern="1200" dirty="0"/>
        </a:p>
        <a:p>
          <a:pPr marL="228600" lvl="1" indent="-228600" algn="just" defTabSz="889000" rtl="0" eaLnBrk="1" latinLnBrk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 </a:t>
          </a:r>
          <a:r>
            <a:rPr lang="ru-RU" sz="2000" b="1" kern="1200" dirty="0" smtClean="0"/>
            <a:t>Оркестровые струнные</a:t>
          </a:r>
          <a:endParaRPr lang="ru-RU" sz="2000" b="1" kern="1200" dirty="0"/>
        </a:p>
        <a:p>
          <a:pPr marL="228600" lvl="1" indent="-228600" algn="just" defTabSz="889000" rtl="0" eaLnBrk="1" latinLnBrk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Оркестровые духовые и ударные инструменты</a:t>
          </a:r>
          <a:endParaRPr lang="ru-RU" sz="2000" b="1" kern="1200" dirty="0"/>
        </a:p>
        <a:p>
          <a:pPr marL="228600" lvl="1" indent="-228600" algn="just" defTabSz="889000" rtl="0" eaLnBrk="1" latinLnBrk="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Инструменты народного оркестра</a:t>
          </a:r>
          <a:endParaRPr lang="ru-RU" sz="2000" b="1" kern="1200" dirty="0"/>
        </a:p>
      </dsp:txBody>
      <dsp:txXfrm>
        <a:off x="3388" y="754587"/>
        <a:ext cx="3304037" cy="3952799"/>
      </dsp:txXfrm>
    </dsp:sp>
    <dsp:sp modelId="{8DC1AE9A-6A7F-4C3C-A82A-A5342AE58005}">
      <dsp:nvSpPr>
        <dsp:cNvPr id="0" name=""/>
        <dsp:cNvSpPr/>
      </dsp:nvSpPr>
      <dsp:spPr>
        <a:xfrm>
          <a:off x="3769992" y="38784"/>
          <a:ext cx="3304037" cy="7158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Хоровое </a:t>
          </a:r>
          <a:r>
            <a:rPr lang="ru-RU" sz="2000" b="1" kern="1200" dirty="0" err="1" smtClean="0"/>
            <a:t>дирижирование</a:t>
          </a:r>
          <a:endParaRPr lang="ru-RU" sz="2000" kern="1200" dirty="0"/>
        </a:p>
      </dsp:txBody>
      <dsp:txXfrm>
        <a:off x="3769992" y="38784"/>
        <a:ext cx="3304037" cy="715802"/>
      </dsp:txXfrm>
    </dsp:sp>
    <dsp:sp modelId="{88CA7752-24BA-417F-9949-749A120A8882}">
      <dsp:nvSpPr>
        <dsp:cNvPr id="0" name=""/>
        <dsp:cNvSpPr/>
      </dsp:nvSpPr>
      <dsp:spPr>
        <a:xfrm>
          <a:off x="3769992" y="754587"/>
          <a:ext cx="3304037" cy="395279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0" marR="0" lvl="1" indent="0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/>
            <a:t> Академический хор</a:t>
          </a:r>
          <a:endParaRPr lang="ru-RU" sz="2000" kern="1200" dirty="0"/>
        </a:p>
        <a:p>
          <a:pPr marL="0" marR="0" lvl="1" indent="0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/>
            <a:t> Сольное и хоровое народное пение;</a:t>
          </a:r>
          <a:endParaRPr lang="ru-RU" sz="2000" kern="1200" dirty="0"/>
        </a:p>
        <a:p>
          <a:pPr marL="0" marR="0" lvl="1" indent="0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/>
            <a:t> Теория музыки</a:t>
          </a:r>
          <a:endParaRPr lang="ru-RU" sz="2000" kern="1200" dirty="0" smtClean="0"/>
        </a:p>
        <a:p>
          <a:pPr marL="57150" lvl="1" indent="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>
        <a:off x="3769992" y="754587"/>
        <a:ext cx="3304037" cy="3952799"/>
      </dsp:txXfrm>
    </dsp:sp>
    <dsp:sp modelId="{F59F68FA-355E-4342-8112-55F4AAAF2EC7}">
      <dsp:nvSpPr>
        <dsp:cNvPr id="0" name=""/>
        <dsp:cNvSpPr/>
      </dsp:nvSpPr>
      <dsp:spPr>
        <a:xfrm>
          <a:off x="7536595" y="38784"/>
          <a:ext cx="3304037" cy="7158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Музыкальное искусство эстрады</a:t>
          </a:r>
          <a:endParaRPr lang="ru-RU" sz="2000" kern="1200" dirty="0"/>
        </a:p>
      </dsp:txBody>
      <dsp:txXfrm>
        <a:off x="7536595" y="38784"/>
        <a:ext cx="3304037" cy="715802"/>
      </dsp:txXfrm>
    </dsp:sp>
    <dsp:sp modelId="{4E443137-9C96-4A19-80E6-C2EBB3B8D156}">
      <dsp:nvSpPr>
        <dsp:cNvPr id="0" name=""/>
        <dsp:cNvSpPr/>
      </dsp:nvSpPr>
      <dsp:spPr>
        <a:xfrm>
          <a:off x="7536595" y="754587"/>
          <a:ext cx="3304037" cy="39527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/>
            <a:t> Инструменты эстрадного оркестра</a:t>
          </a:r>
          <a:endParaRPr lang="ru-RU" sz="2000" kern="1200" dirty="0"/>
        </a:p>
        <a:p>
          <a:pPr marL="0" marR="0" lvl="1" indent="0" algn="l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b="1" kern="1200" dirty="0" smtClean="0"/>
            <a:t> Эстрадное пение</a:t>
          </a:r>
          <a:endParaRPr lang="ru-RU" sz="2000" kern="1200" dirty="0" smtClean="0"/>
        </a:p>
        <a:p>
          <a:pPr marL="0" marR="0" lvl="1" indent="0" algn="l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/>
        </a:p>
      </dsp:txBody>
      <dsp:txXfrm>
        <a:off x="7536595" y="754587"/>
        <a:ext cx="3304037" cy="39527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2BF2C-65AF-4356-B6DC-5E74BED36E50}">
      <dsp:nvSpPr>
        <dsp:cNvPr id="0" name=""/>
        <dsp:cNvSpPr/>
      </dsp:nvSpPr>
      <dsp:spPr>
        <a:xfrm>
          <a:off x="0" y="2219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06019-B85D-4A1F-82F9-09F384F45443}">
      <dsp:nvSpPr>
        <dsp:cNvPr id="0" name=""/>
        <dsp:cNvSpPr/>
      </dsp:nvSpPr>
      <dsp:spPr>
        <a:xfrm>
          <a:off x="529863" y="517"/>
          <a:ext cx="7418095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Актерское искусство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22133"/>
        <a:ext cx="7374863" cy="399568"/>
      </dsp:txXfrm>
    </dsp:sp>
    <dsp:sp modelId="{12A73A4A-6DE5-4C4F-955B-BE98199280FD}">
      <dsp:nvSpPr>
        <dsp:cNvPr id="0" name=""/>
        <dsp:cNvSpPr/>
      </dsp:nvSpPr>
      <dsp:spPr>
        <a:xfrm>
          <a:off x="0" y="9023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B75D0C-26FA-464B-8BAA-64D6B41CB47E}">
      <dsp:nvSpPr>
        <dsp:cNvPr id="0" name=""/>
        <dsp:cNvSpPr/>
      </dsp:nvSpPr>
      <dsp:spPr>
        <a:xfrm>
          <a:off x="529863" y="680918"/>
          <a:ext cx="7418095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Библиотечно-информационные ресурсы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702534"/>
        <a:ext cx="7374863" cy="399568"/>
      </dsp:txXfrm>
    </dsp:sp>
    <dsp:sp modelId="{46B4D8E4-A3A5-48F7-91DA-19E98E97FC2E}">
      <dsp:nvSpPr>
        <dsp:cNvPr id="0" name=""/>
        <dsp:cNvSpPr/>
      </dsp:nvSpPr>
      <dsp:spPr>
        <a:xfrm>
          <a:off x="0" y="15827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D55D3-614A-4A03-AB5B-A3221CE6B6AB}">
      <dsp:nvSpPr>
        <dsp:cNvPr id="0" name=""/>
        <dsp:cNvSpPr/>
      </dsp:nvSpPr>
      <dsp:spPr>
        <a:xfrm>
          <a:off x="529863" y="1361318"/>
          <a:ext cx="7418095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Хореографическое творчество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1382934"/>
        <a:ext cx="7374863" cy="399568"/>
      </dsp:txXfrm>
    </dsp:sp>
    <dsp:sp modelId="{5D3502FB-5D01-4A1F-9320-A43A678F9D11}">
      <dsp:nvSpPr>
        <dsp:cNvPr id="0" name=""/>
        <dsp:cNvSpPr/>
      </dsp:nvSpPr>
      <dsp:spPr>
        <a:xfrm>
          <a:off x="0" y="22631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FD2327-04A1-42FF-9E4D-F9444714E6CF}">
      <dsp:nvSpPr>
        <dsp:cNvPr id="0" name=""/>
        <dsp:cNvSpPr/>
      </dsp:nvSpPr>
      <dsp:spPr>
        <a:xfrm>
          <a:off x="529863" y="2041718"/>
          <a:ext cx="7418095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Этнохудожественное творчество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2063334"/>
        <a:ext cx="7374863" cy="399568"/>
      </dsp:txXfrm>
    </dsp:sp>
    <dsp:sp modelId="{4E3E6175-7EE7-47DC-9575-FDFCAF8D3AA5}">
      <dsp:nvSpPr>
        <dsp:cNvPr id="0" name=""/>
        <dsp:cNvSpPr/>
      </dsp:nvSpPr>
      <dsp:spPr>
        <a:xfrm>
          <a:off x="0" y="29435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A9B43-2838-4464-9373-F51A1A27C1A8}">
      <dsp:nvSpPr>
        <dsp:cNvPr id="0" name=""/>
        <dsp:cNvSpPr/>
      </dsp:nvSpPr>
      <dsp:spPr>
        <a:xfrm>
          <a:off x="529863" y="2722118"/>
          <a:ext cx="7418095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Организация и постановка театрализованных представлений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2743734"/>
        <a:ext cx="7374863" cy="399568"/>
      </dsp:txXfrm>
    </dsp:sp>
    <dsp:sp modelId="{57D6D779-1F2E-41FC-BE60-436594E02B22}">
      <dsp:nvSpPr>
        <dsp:cNvPr id="0" name=""/>
        <dsp:cNvSpPr/>
      </dsp:nvSpPr>
      <dsp:spPr>
        <a:xfrm>
          <a:off x="0" y="36239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9A44D-5C82-463E-870E-EF0F9E1C629A}">
      <dsp:nvSpPr>
        <dsp:cNvPr id="0" name=""/>
        <dsp:cNvSpPr/>
      </dsp:nvSpPr>
      <dsp:spPr>
        <a:xfrm>
          <a:off x="529863" y="3402518"/>
          <a:ext cx="7418095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Театральное творчество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3424134"/>
        <a:ext cx="7374863" cy="399568"/>
      </dsp:txXfrm>
    </dsp:sp>
    <dsp:sp modelId="{69992F02-9B5A-49E1-B744-66E67D325203}">
      <dsp:nvSpPr>
        <dsp:cNvPr id="0" name=""/>
        <dsp:cNvSpPr/>
      </dsp:nvSpPr>
      <dsp:spPr>
        <a:xfrm>
          <a:off x="0" y="4304318"/>
          <a:ext cx="1059727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2D3F6-6938-4BD6-9119-E18579E7B6C4}">
      <dsp:nvSpPr>
        <dsp:cNvPr id="0" name=""/>
        <dsp:cNvSpPr/>
      </dsp:nvSpPr>
      <dsp:spPr>
        <a:xfrm>
          <a:off x="529863" y="4082918"/>
          <a:ext cx="7418095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386" tIns="0" rIns="280386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>
              <a:solidFill>
                <a:schemeClr val="tx1"/>
              </a:solidFill>
            </a:rPr>
            <a:t>Организация социально-культурной деятельности</a:t>
          </a:r>
          <a:endParaRPr lang="ru-RU" sz="1500" b="1" kern="1200">
            <a:solidFill>
              <a:schemeClr val="tx1"/>
            </a:solidFill>
          </a:endParaRPr>
        </a:p>
      </dsp:txBody>
      <dsp:txXfrm>
        <a:off x="551479" y="4104534"/>
        <a:ext cx="7374863" cy="3995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31835-D064-4A3F-A8F8-01630207CA4C}">
      <dsp:nvSpPr>
        <dsp:cNvPr id="0" name=""/>
        <dsp:cNvSpPr/>
      </dsp:nvSpPr>
      <dsp:spPr>
        <a:xfrm>
          <a:off x="157714" y="179"/>
          <a:ext cx="3221737" cy="1933042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Информационные системы</a:t>
          </a:r>
          <a:endParaRPr lang="ru-RU" sz="2700" b="1" kern="1200"/>
        </a:p>
      </dsp:txBody>
      <dsp:txXfrm>
        <a:off x="157714" y="179"/>
        <a:ext cx="3221737" cy="1933042"/>
      </dsp:txXfrm>
    </dsp:sp>
    <dsp:sp modelId="{2D822E6B-710F-406D-A0B9-EE026C5C1472}">
      <dsp:nvSpPr>
        <dsp:cNvPr id="0" name=""/>
        <dsp:cNvSpPr/>
      </dsp:nvSpPr>
      <dsp:spPr>
        <a:xfrm>
          <a:off x="3701625" y="179"/>
          <a:ext cx="3221737" cy="1933042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Экономика и бухгалтерский учет</a:t>
          </a:r>
          <a:endParaRPr lang="ru-RU" sz="2700" b="1" kern="1200"/>
        </a:p>
      </dsp:txBody>
      <dsp:txXfrm>
        <a:off x="3701625" y="179"/>
        <a:ext cx="3221737" cy="1933042"/>
      </dsp:txXfrm>
    </dsp:sp>
    <dsp:sp modelId="{3C8A356D-9E2F-49D9-BAB7-E1E5E7F6E54D}">
      <dsp:nvSpPr>
        <dsp:cNvPr id="0" name=""/>
        <dsp:cNvSpPr/>
      </dsp:nvSpPr>
      <dsp:spPr>
        <a:xfrm>
          <a:off x="7245536" y="179"/>
          <a:ext cx="3221737" cy="1933042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Право и организация социального обеспечения</a:t>
          </a:r>
          <a:endParaRPr lang="ru-RU" sz="2700" b="1" kern="1200"/>
        </a:p>
      </dsp:txBody>
      <dsp:txXfrm>
        <a:off x="7245536" y="179"/>
        <a:ext cx="3221737" cy="1933042"/>
      </dsp:txXfrm>
    </dsp:sp>
    <dsp:sp modelId="{EBFA2033-7EB7-4E0A-9AB1-969CEC1AA9E2}">
      <dsp:nvSpPr>
        <dsp:cNvPr id="0" name=""/>
        <dsp:cNvSpPr/>
      </dsp:nvSpPr>
      <dsp:spPr>
        <a:xfrm>
          <a:off x="1929670" y="2255395"/>
          <a:ext cx="3221737" cy="1933042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Технология продукции общественного питания</a:t>
          </a:r>
          <a:endParaRPr lang="ru-RU" sz="2700" b="1" kern="1200"/>
        </a:p>
      </dsp:txBody>
      <dsp:txXfrm>
        <a:off x="1929670" y="2255395"/>
        <a:ext cx="3221737" cy="1933042"/>
      </dsp:txXfrm>
    </dsp:sp>
    <dsp:sp modelId="{FF98E4BA-725B-4B2D-8C56-8091B0A80E54}">
      <dsp:nvSpPr>
        <dsp:cNvPr id="0" name=""/>
        <dsp:cNvSpPr/>
      </dsp:nvSpPr>
      <dsp:spPr>
        <a:xfrm>
          <a:off x="5473580" y="2255395"/>
          <a:ext cx="3221737" cy="1933042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Реклама</a:t>
          </a:r>
          <a:endParaRPr lang="ru-RU" sz="2700" b="1" kern="1200"/>
        </a:p>
      </dsp:txBody>
      <dsp:txXfrm>
        <a:off x="5473580" y="2255395"/>
        <a:ext cx="3221737" cy="193304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480E24-841B-42ED-A965-0CDFE58EAE8C}">
      <dsp:nvSpPr>
        <dsp:cNvPr id="0" name=""/>
        <dsp:cNvSpPr/>
      </dsp:nvSpPr>
      <dsp:spPr>
        <a:xfrm>
          <a:off x="3402" y="121404"/>
          <a:ext cx="3317304" cy="1249254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Подготовка квалифицированных рабочих, служащих</a:t>
          </a:r>
          <a:endParaRPr lang="ru-RU" sz="1900" kern="1200" dirty="0"/>
        </a:p>
      </dsp:txBody>
      <dsp:txXfrm>
        <a:off x="3402" y="121404"/>
        <a:ext cx="3317304" cy="1249254"/>
      </dsp:txXfrm>
    </dsp:sp>
    <dsp:sp modelId="{B6C0FD1D-6F79-44F9-80C0-ABA14935F7F8}">
      <dsp:nvSpPr>
        <dsp:cNvPr id="0" name=""/>
        <dsp:cNvSpPr/>
      </dsp:nvSpPr>
      <dsp:spPr>
        <a:xfrm>
          <a:off x="3402" y="1370658"/>
          <a:ext cx="3317304" cy="30290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Повар, кондитер</a:t>
          </a:r>
          <a:endParaRPr lang="ru-RU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Повар, кондитер</a:t>
          </a:r>
          <a:endParaRPr lang="ru-RU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Продавец, контролер-кассир</a:t>
          </a:r>
        </a:p>
        <a:p>
          <a:pPr marL="57150" lvl="1" indent="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3402" y="1370658"/>
        <a:ext cx="3317304" cy="3029064"/>
      </dsp:txXfrm>
    </dsp:sp>
    <dsp:sp modelId="{4C85B946-A755-4D81-9730-EDF208B4B2F2}">
      <dsp:nvSpPr>
        <dsp:cNvPr id="0" name=""/>
        <dsp:cNvSpPr/>
      </dsp:nvSpPr>
      <dsp:spPr>
        <a:xfrm>
          <a:off x="3785130" y="121404"/>
          <a:ext cx="3317304" cy="1249254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1" kern="1200" dirty="0" smtClean="0"/>
            <a:t>Подготовка специалистов среднего звена (Очная форма обучения)</a:t>
          </a:r>
          <a:endParaRPr lang="ru-RU" sz="1900" kern="1200" dirty="0" smtClean="0"/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785130" y="121404"/>
        <a:ext cx="3317304" cy="1249254"/>
      </dsp:txXfrm>
    </dsp:sp>
    <dsp:sp modelId="{781CD46F-B0DC-4990-8188-7F7343BE7B75}">
      <dsp:nvSpPr>
        <dsp:cNvPr id="0" name=""/>
        <dsp:cNvSpPr/>
      </dsp:nvSpPr>
      <dsp:spPr>
        <a:xfrm>
          <a:off x="3785130" y="1370658"/>
          <a:ext cx="3317304" cy="30290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Технология продукции общественного питания</a:t>
          </a:r>
          <a:endParaRPr lang="ru-RU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Товароведение и экспертиза качества потребительских товаров</a:t>
          </a:r>
          <a:endParaRPr lang="ru-RU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Коммерция (по отраслям)</a:t>
          </a:r>
          <a:endParaRPr lang="ru-RU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Поварское и кондитерское дело</a:t>
          </a:r>
        </a:p>
        <a:p>
          <a:pPr marL="57150" lvl="1" indent="0" algn="l" defTabSz="266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3785130" y="1370658"/>
        <a:ext cx="3317304" cy="3029064"/>
      </dsp:txXfrm>
    </dsp:sp>
    <dsp:sp modelId="{A57ADF88-0738-4547-B2F3-DB20485B245E}">
      <dsp:nvSpPr>
        <dsp:cNvPr id="0" name=""/>
        <dsp:cNvSpPr/>
      </dsp:nvSpPr>
      <dsp:spPr>
        <a:xfrm>
          <a:off x="7566857" y="121404"/>
          <a:ext cx="3317304" cy="1249254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1" kern="1200" dirty="0" smtClean="0"/>
            <a:t>Подготовка специалистов среднего звена (Заочная форма обучения)</a:t>
          </a:r>
          <a:endParaRPr lang="ru-RU" sz="1900" kern="1200" dirty="0" smtClean="0"/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7566857" y="121404"/>
        <a:ext cx="3317304" cy="1249254"/>
      </dsp:txXfrm>
    </dsp:sp>
    <dsp:sp modelId="{9CFC6126-F052-4C70-80CA-5394096F0ACE}">
      <dsp:nvSpPr>
        <dsp:cNvPr id="0" name=""/>
        <dsp:cNvSpPr/>
      </dsp:nvSpPr>
      <dsp:spPr>
        <a:xfrm>
          <a:off x="7566857" y="1370658"/>
          <a:ext cx="3317304" cy="30290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Технология продукции общественного питания</a:t>
          </a:r>
          <a:endParaRPr lang="ru-RU" sz="19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900" kern="1200" dirty="0" smtClean="0"/>
            <a:t> Товароведение и экспертиза качества потребительских товаров</a:t>
          </a:r>
        </a:p>
        <a:p>
          <a:pPr marL="57150" lvl="1" indent="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>
        <a:off x="7566857" y="1370658"/>
        <a:ext cx="3317304" cy="302906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549FB-3627-4D7A-8E3A-1C356B0BDFED}">
      <dsp:nvSpPr>
        <dsp:cNvPr id="0" name=""/>
        <dsp:cNvSpPr/>
      </dsp:nvSpPr>
      <dsp:spPr>
        <a:xfrm>
          <a:off x="3325" y="44780"/>
          <a:ext cx="3242125" cy="758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Программы подготовки специалистов среднего звена (ППССЗ)​​​​​​</a:t>
          </a:r>
          <a:endParaRPr lang="ru-RU" sz="1200" b="1" kern="1200" dirty="0"/>
        </a:p>
      </dsp:txBody>
      <dsp:txXfrm>
        <a:off x="3325" y="44780"/>
        <a:ext cx="3242125" cy="758056"/>
      </dsp:txXfrm>
    </dsp:sp>
    <dsp:sp modelId="{F3E09FBD-D59C-4074-8F4E-B7D90DCF50D8}">
      <dsp:nvSpPr>
        <dsp:cNvPr id="0" name=""/>
        <dsp:cNvSpPr/>
      </dsp:nvSpPr>
      <dsp:spPr>
        <a:xfrm>
          <a:off x="3325" y="802836"/>
          <a:ext cx="3242125" cy="37098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 Техническая эксплуатация подъемно-транспортных, строительных, дорожных машин и оборудования</a:t>
          </a:r>
          <a:endParaRPr lang="ru-RU" sz="1200" b="1" kern="1200" dirty="0"/>
        </a:p>
        <a:p>
          <a:pPr marL="0" marR="0" lvl="1" indent="0" algn="l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 Механизация сельского хозяйства (филиал в Судиславле)</a:t>
          </a:r>
          <a:endParaRPr lang="ru-RU" sz="1200" b="1" kern="1200" dirty="0"/>
        </a:p>
        <a:p>
          <a:pPr marL="0" marR="0" lvl="1" indent="0" algn="l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 Коммерция (по отраслям)(филиал г. Макарьев)</a:t>
          </a:r>
        </a:p>
        <a:p>
          <a:pPr marL="57150" lvl="1" indent="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3325" y="802836"/>
        <a:ext cx="3242125" cy="3709867"/>
      </dsp:txXfrm>
    </dsp:sp>
    <dsp:sp modelId="{2E5D6FC7-D94A-4548-A9B2-0F99520D2A77}">
      <dsp:nvSpPr>
        <dsp:cNvPr id="0" name=""/>
        <dsp:cNvSpPr/>
      </dsp:nvSpPr>
      <dsp:spPr>
        <a:xfrm>
          <a:off x="3699348" y="44780"/>
          <a:ext cx="3242125" cy="758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Программы подготовки квалифицированных рабочих, служащих</a:t>
          </a:r>
          <a:endParaRPr lang="ru-RU" sz="1200" b="1" kern="1200" dirty="0"/>
        </a:p>
      </dsp:txBody>
      <dsp:txXfrm>
        <a:off x="3699348" y="44780"/>
        <a:ext cx="3242125" cy="758056"/>
      </dsp:txXfrm>
    </dsp:sp>
    <dsp:sp modelId="{4924E37A-1A0F-4ED5-884D-25A7C038B029}">
      <dsp:nvSpPr>
        <dsp:cNvPr id="0" name=""/>
        <dsp:cNvSpPr/>
      </dsp:nvSpPr>
      <dsp:spPr>
        <a:xfrm>
          <a:off x="3699348" y="802836"/>
          <a:ext cx="3242125" cy="37098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57150" marR="0" lvl="1" indent="0" algn="l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200" kern="1200" dirty="0" smtClean="0"/>
            <a:t> </a:t>
          </a:r>
          <a:r>
            <a:rPr lang="ru-RU" sz="1200" b="1" kern="1200" dirty="0" smtClean="0"/>
            <a:t>Машинист дорожных и строительных машин (Экскаваторщик)</a:t>
          </a:r>
        </a:p>
        <a:p>
          <a:pPr marL="57150" marR="0" lvl="1" indent="0" algn="l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 Машинист дорожных и строительных машин (Бульдозерист)</a:t>
          </a:r>
        </a:p>
        <a:p>
          <a:pPr marL="57150" marR="0" lvl="1" indent="0" algn="l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Машинист крана (крановщик)</a:t>
          </a:r>
        </a:p>
        <a:p>
          <a:pPr marL="57150" marR="0" lvl="1" indent="0" algn="l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Мастер по ремонту и обслуживанию автомобилей</a:t>
          </a:r>
        </a:p>
        <a:p>
          <a:pPr marL="57150" marR="0" lvl="1" indent="0" algn="l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Тракторист-машинист сельскохозяйственного производства (Филиалы)</a:t>
          </a:r>
        </a:p>
        <a:p>
          <a:pPr marL="57150" marR="0" lvl="1" indent="0" algn="l" defTabSz="22225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Повар, кондитер(филиал в  Судиславле)</a:t>
          </a:r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200" kern="1200" dirty="0" smtClean="0"/>
        </a:p>
      </dsp:txBody>
      <dsp:txXfrm>
        <a:off x="3699348" y="802836"/>
        <a:ext cx="3242125" cy="3709867"/>
      </dsp:txXfrm>
    </dsp:sp>
    <dsp:sp modelId="{01B0BDEA-EEF5-445F-8B2E-126B864F0DB7}">
      <dsp:nvSpPr>
        <dsp:cNvPr id="0" name=""/>
        <dsp:cNvSpPr/>
      </dsp:nvSpPr>
      <dsp:spPr>
        <a:xfrm>
          <a:off x="7395371" y="44780"/>
          <a:ext cx="3242125" cy="758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Программа профессиональной подготовки для лиц с ограниченными возможностями здоровья, не имеющих основного общего образования​​​​​​ ​</a:t>
          </a:r>
          <a:endParaRPr lang="ru-RU" sz="1200" b="1" kern="1200" dirty="0"/>
        </a:p>
      </dsp:txBody>
      <dsp:txXfrm>
        <a:off x="7395371" y="44780"/>
        <a:ext cx="3242125" cy="758056"/>
      </dsp:txXfrm>
    </dsp:sp>
    <dsp:sp modelId="{D1020233-9874-48B2-8F51-7F1B49DE2585}">
      <dsp:nvSpPr>
        <dsp:cNvPr id="0" name=""/>
        <dsp:cNvSpPr/>
      </dsp:nvSpPr>
      <dsp:spPr>
        <a:xfrm>
          <a:off x="7395371" y="802836"/>
          <a:ext cx="3242125" cy="37098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200" b="1" kern="1200" dirty="0" smtClean="0"/>
            <a:t> Маляр, штукатур​ (филиалы)</a:t>
          </a: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7395371" y="802836"/>
        <a:ext cx="3242125" cy="370986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0C3E9-EABD-4943-8EBA-EF622E09FA28}">
      <dsp:nvSpPr>
        <dsp:cNvPr id="0" name=""/>
        <dsp:cNvSpPr/>
      </dsp:nvSpPr>
      <dsp:spPr>
        <a:xfrm>
          <a:off x="0" y="2198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D3A6F-DE6D-4A6B-93CF-3B208F71A549}">
      <dsp:nvSpPr>
        <dsp:cNvPr id="0" name=""/>
        <dsp:cNvSpPr/>
      </dsp:nvSpPr>
      <dsp:spPr>
        <a:xfrm>
          <a:off x="0" y="2198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Специальность: Технология парикмахерского искусство</a:t>
          </a:r>
          <a:endParaRPr lang="ru-RU" sz="1700" b="1" kern="1200" dirty="0">
            <a:latin typeface="+mj-lt"/>
          </a:endParaRPr>
        </a:p>
      </dsp:txBody>
      <dsp:txXfrm>
        <a:off x="0" y="2198"/>
        <a:ext cx="10237061" cy="374860"/>
      </dsp:txXfrm>
    </dsp:sp>
    <dsp:sp modelId="{7D5B30DA-17C0-4057-9A4D-5785289FA89A}">
      <dsp:nvSpPr>
        <dsp:cNvPr id="0" name=""/>
        <dsp:cNvSpPr/>
      </dsp:nvSpPr>
      <dsp:spPr>
        <a:xfrm>
          <a:off x="0" y="377059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3636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3636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1F535-79DE-4341-95C9-9E375779747E}">
      <dsp:nvSpPr>
        <dsp:cNvPr id="0" name=""/>
        <dsp:cNvSpPr/>
      </dsp:nvSpPr>
      <dsp:spPr>
        <a:xfrm>
          <a:off x="0" y="377059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latin typeface="+mj-lt"/>
            </a:rPr>
            <a:t>Профессия</a:t>
          </a:r>
          <a:r>
            <a:rPr lang="ru-RU" sz="1700" b="1" kern="1200" dirty="0" smtClean="0">
              <a:latin typeface="+mj-lt"/>
            </a:rPr>
            <a:t>:  Парикмахер</a:t>
          </a:r>
          <a:endParaRPr lang="ru-RU" sz="1700" b="1" kern="1200" dirty="0">
            <a:latin typeface="+mj-lt"/>
          </a:endParaRPr>
        </a:p>
      </dsp:txBody>
      <dsp:txXfrm>
        <a:off x="0" y="377059"/>
        <a:ext cx="10237061" cy="374860"/>
      </dsp:txXfrm>
    </dsp:sp>
    <dsp:sp modelId="{BE6F11AB-BD0C-4F3D-B5EC-74EEC80B13E7}">
      <dsp:nvSpPr>
        <dsp:cNvPr id="0" name=""/>
        <dsp:cNvSpPr/>
      </dsp:nvSpPr>
      <dsp:spPr>
        <a:xfrm>
          <a:off x="0" y="751920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7273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727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70061-0B40-4E84-96EA-7B3C8849EB27}">
      <dsp:nvSpPr>
        <dsp:cNvPr id="0" name=""/>
        <dsp:cNvSpPr/>
      </dsp:nvSpPr>
      <dsp:spPr>
        <a:xfrm>
          <a:off x="0" y="751920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Специальность: Дизайн (по отраслям)</a:t>
          </a:r>
          <a:endParaRPr lang="ru-RU" sz="1700" b="1" kern="1200" dirty="0">
            <a:latin typeface="+mj-lt"/>
          </a:endParaRPr>
        </a:p>
      </dsp:txBody>
      <dsp:txXfrm>
        <a:off x="0" y="751920"/>
        <a:ext cx="10237061" cy="374860"/>
      </dsp:txXfrm>
    </dsp:sp>
    <dsp:sp modelId="{00F7EB3A-61EF-4E75-A8D9-8330FF4A292A}">
      <dsp:nvSpPr>
        <dsp:cNvPr id="0" name=""/>
        <dsp:cNvSpPr/>
      </dsp:nvSpPr>
      <dsp:spPr>
        <a:xfrm>
          <a:off x="0" y="1126781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10909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10909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B47EB-70EB-439E-AAF3-48DAB592A837}">
      <dsp:nvSpPr>
        <dsp:cNvPr id="0" name=""/>
        <dsp:cNvSpPr/>
      </dsp:nvSpPr>
      <dsp:spPr>
        <a:xfrm>
          <a:off x="0" y="1126781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Направления подготовки: Дизайн интерьера</a:t>
          </a:r>
          <a:endParaRPr lang="ru-RU" sz="1700" b="1" kern="1200" dirty="0">
            <a:latin typeface="+mj-lt"/>
          </a:endParaRPr>
        </a:p>
      </dsp:txBody>
      <dsp:txXfrm>
        <a:off x="0" y="1126781"/>
        <a:ext cx="10237061" cy="374860"/>
      </dsp:txXfrm>
    </dsp:sp>
    <dsp:sp modelId="{683891D3-4A11-49F7-8786-103D579FEF49}">
      <dsp:nvSpPr>
        <dsp:cNvPr id="0" name=""/>
        <dsp:cNvSpPr/>
      </dsp:nvSpPr>
      <dsp:spPr>
        <a:xfrm>
          <a:off x="0" y="1501641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14545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14545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0B618-83F3-45BE-BC71-59B8B7E0AF3A}">
      <dsp:nvSpPr>
        <dsp:cNvPr id="0" name=""/>
        <dsp:cNvSpPr/>
      </dsp:nvSpPr>
      <dsp:spPr>
        <a:xfrm>
          <a:off x="0" y="1501641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Специальность: Почтовая связь</a:t>
          </a:r>
          <a:endParaRPr lang="ru-RU" sz="1700" b="1" kern="1200" dirty="0">
            <a:latin typeface="+mj-lt"/>
          </a:endParaRPr>
        </a:p>
      </dsp:txBody>
      <dsp:txXfrm>
        <a:off x="0" y="1501641"/>
        <a:ext cx="10237061" cy="374860"/>
      </dsp:txXfrm>
    </dsp:sp>
    <dsp:sp modelId="{47718315-6ED6-4BCF-A14F-71485ACAB493}">
      <dsp:nvSpPr>
        <dsp:cNvPr id="0" name=""/>
        <dsp:cNvSpPr/>
      </dsp:nvSpPr>
      <dsp:spPr>
        <a:xfrm>
          <a:off x="0" y="1876502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18182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18182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2ACA0-CB0F-45D3-8DBB-31952DAB3835}">
      <dsp:nvSpPr>
        <dsp:cNvPr id="0" name=""/>
        <dsp:cNvSpPr/>
      </dsp:nvSpPr>
      <dsp:spPr>
        <a:xfrm>
          <a:off x="0" y="1876502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Профессия: Оператор  связи</a:t>
          </a:r>
          <a:endParaRPr lang="ru-RU" sz="1700" b="1" kern="1200" dirty="0">
            <a:latin typeface="+mj-lt"/>
          </a:endParaRPr>
        </a:p>
      </dsp:txBody>
      <dsp:txXfrm>
        <a:off x="0" y="1876502"/>
        <a:ext cx="10237061" cy="374860"/>
      </dsp:txXfrm>
    </dsp:sp>
    <dsp:sp modelId="{5707FDE0-1C16-4F90-8E0C-F9702E3A1870}">
      <dsp:nvSpPr>
        <dsp:cNvPr id="0" name=""/>
        <dsp:cNvSpPr/>
      </dsp:nvSpPr>
      <dsp:spPr>
        <a:xfrm>
          <a:off x="0" y="2251363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1818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1818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0303D-83A9-486F-B4EF-723ACD4ACDBA}">
      <dsp:nvSpPr>
        <dsp:cNvPr id="0" name=""/>
        <dsp:cNvSpPr/>
      </dsp:nvSpPr>
      <dsp:spPr>
        <a:xfrm>
          <a:off x="0" y="2251363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Специальность: Конструирование, моделирование и технология швейных изделий</a:t>
          </a:r>
          <a:endParaRPr lang="ru-RU" sz="1700" b="1" kern="1200" dirty="0">
            <a:latin typeface="+mj-lt"/>
          </a:endParaRPr>
        </a:p>
      </dsp:txBody>
      <dsp:txXfrm>
        <a:off x="0" y="2251363"/>
        <a:ext cx="10237061" cy="374860"/>
      </dsp:txXfrm>
    </dsp:sp>
    <dsp:sp modelId="{C9B19622-79D2-4191-8CE0-BB67A43BC316}">
      <dsp:nvSpPr>
        <dsp:cNvPr id="0" name=""/>
        <dsp:cNvSpPr/>
      </dsp:nvSpPr>
      <dsp:spPr>
        <a:xfrm>
          <a:off x="0" y="2626224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5455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5455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1C9D7-FED6-4560-B8A6-6B147A569558}">
      <dsp:nvSpPr>
        <dsp:cNvPr id="0" name=""/>
        <dsp:cNvSpPr/>
      </dsp:nvSpPr>
      <dsp:spPr>
        <a:xfrm>
          <a:off x="0" y="2626224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>
              <a:latin typeface="+mj-lt"/>
            </a:rPr>
            <a:t>Профессия</a:t>
          </a:r>
          <a:r>
            <a:rPr lang="ru-RU" sz="1700" b="1" kern="1200" dirty="0" smtClean="0">
              <a:latin typeface="+mj-lt"/>
            </a:rPr>
            <a:t>: Портной</a:t>
          </a:r>
          <a:endParaRPr lang="ru-RU" sz="1700" b="1" kern="1200" dirty="0">
            <a:latin typeface="+mj-lt"/>
          </a:endParaRPr>
        </a:p>
      </dsp:txBody>
      <dsp:txXfrm>
        <a:off x="0" y="2626224"/>
        <a:ext cx="10237061" cy="374860"/>
      </dsp:txXfrm>
    </dsp:sp>
    <dsp:sp modelId="{7B6ACDD8-22F4-4692-9BA8-DAC640AF5F8C}">
      <dsp:nvSpPr>
        <dsp:cNvPr id="0" name=""/>
        <dsp:cNvSpPr/>
      </dsp:nvSpPr>
      <dsp:spPr>
        <a:xfrm>
          <a:off x="0" y="3001085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29091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29091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8400E-D9AB-47B3-BFC1-6FBB99D71A80}">
      <dsp:nvSpPr>
        <dsp:cNvPr id="0" name=""/>
        <dsp:cNvSpPr/>
      </dsp:nvSpPr>
      <dsp:spPr>
        <a:xfrm>
          <a:off x="0" y="3001085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Строительный профиль</a:t>
          </a:r>
          <a:endParaRPr lang="ru-RU" sz="1700" b="1" kern="1200" dirty="0">
            <a:latin typeface="+mj-lt"/>
          </a:endParaRPr>
        </a:p>
      </dsp:txBody>
      <dsp:txXfrm>
        <a:off x="0" y="3001085"/>
        <a:ext cx="10237061" cy="374860"/>
      </dsp:txXfrm>
    </dsp:sp>
    <dsp:sp modelId="{9C623F97-5851-4404-A4F9-C951E1E93A49}">
      <dsp:nvSpPr>
        <dsp:cNvPr id="0" name=""/>
        <dsp:cNvSpPr/>
      </dsp:nvSpPr>
      <dsp:spPr>
        <a:xfrm>
          <a:off x="0" y="3375945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32727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3272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2F45B-942A-496B-A45C-2EB8D05812F8}">
      <dsp:nvSpPr>
        <dsp:cNvPr id="0" name=""/>
        <dsp:cNvSpPr/>
      </dsp:nvSpPr>
      <dsp:spPr>
        <a:xfrm>
          <a:off x="0" y="3375945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Профессия: Мастер отделочных строительных работ</a:t>
          </a:r>
          <a:endParaRPr lang="ru-RU" sz="1700" b="1" kern="1200" dirty="0">
            <a:latin typeface="+mj-lt"/>
          </a:endParaRPr>
        </a:p>
      </dsp:txBody>
      <dsp:txXfrm>
        <a:off x="0" y="3375945"/>
        <a:ext cx="10237061" cy="374860"/>
      </dsp:txXfrm>
    </dsp:sp>
    <dsp:sp modelId="{30A10DE2-6D8E-4231-BF23-0DC264CBCFC7}">
      <dsp:nvSpPr>
        <dsp:cNvPr id="0" name=""/>
        <dsp:cNvSpPr/>
      </dsp:nvSpPr>
      <dsp:spPr>
        <a:xfrm>
          <a:off x="0" y="3750806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36364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36364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688C1-79B6-4D37-8B34-0A59BFB5FFFC}">
      <dsp:nvSpPr>
        <dsp:cNvPr id="0" name=""/>
        <dsp:cNvSpPr/>
      </dsp:nvSpPr>
      <dsp:spPr>
        <a:xfrm>
          <a:off x="0" y="3750806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Профессия: Сварщик (ручной  и частично механизированной сварки (наплавки)</a:t>
          </a:r>
          <a:endParaRPr lang="ru-RU" sz="1700" b="1" kern="1200" dirty="0">
            <a:latin typeface="+mj-lt"/>
          </a:endParaRPr>
        </a:p>
      </dsp:txBody>
      <dsp:txXfrm>
        <a:off x="0" y="3750806"/>
        <a:ext cx="10237061" cy="374860"/>
      </dsp:txXfrm>
    </dsp:sp>
    <dsp:sp modelId="{F4396514-F756-4010-91A1-69CB62ECAFCB}">
      <dsp:nvSpPr>
        <dsp:cNvPr id="0" name=""/>
        <dsp:cNvSpPr/>
      </dsp:nvSpPr>
      <dsp:spPr>
        <a:xfrm>
          <a:off x="0" y="4125667"/>
          <a:ext cx="10237061" cy="0"/>
        </a:xfrm>
        <a:prstGeom prst="lin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389FD-404D-49D6-9146-95C9B9289D5B}">
      <dsp:nvSpPr>
        <dsp:cNvPr id="0" name=""/>
        <dsp:cNvSpPr/>
      </dsp:nvSpPr>
      <dsp:spPr>
        <a:xfrm>
          <a:off x="0" y="4125667"/>
          <a:ext cx="10237061" cy="374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Профессия: Сварщик (электросварочных и газосварочных работ</a:t>
          </a:r>
          <a:endParaRPr lang="ru-RU" sz="1700" b="1" kern="1200" dirty="0">
            <a:latin typeface="+mj-lt"/>
          </a:endParaRPr>
        </a:p>
      </dsp:txBody>
      <dsp:txXfrm>
        <a:off x="0" y="4125667"/>
        <a:ext cx="10237061" cy="374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C0692-4E6B-4A0E-81EC-1C17FF498F0F}">
      <dsp:nvSpPr>
        <dsp:cNvPr id="0" name=""/>
        <dsp:cNvSpPr/>
      </dsp:nvSpPr>
      <dsp:spPr>
        <a:xfrm>
          <a:off x="361122" y="2068"/>
          <a:ext cx="3133573" cy="18801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Банковское дело</a:t>
          </a:r>
          <a:endParaRPr lang="ru-RU" sz="2500" kern="1200" dirty="0"/>
        </a:p>
      </dsp:txBody>
      <dsp:txXfrm>
        <a:off x="361122" y="2068"/>
        <a:ext cx="3133573" cy="1880144"/>
      </dsp:txXfrm>
    </dsp:sp>
    <dsp:sp modelId="{712731BC-399E-45D0-B83F-BE4B83852C87}">
      <dsp:nvSpPr>
        <dsp:cNvPr id="0" name=""/>
        <dsp:cNvSpPr/>
      </dsp:nvSpPr>
      <dsp:spPr>
        <a:xfrm>
          <a:off x="3808052" y="2068"/>
          <a:ext cx="3133573" cy="18801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/>
            <a:t>Экономика и бухгалтерский учёт в торговле (по отраслям)</a:t>
          </a:r>
          <a:endParaRPr lang="ru-RU" sz="2500" kern="1200"/>
        </a:p>
      </dsp:txBody>
      <dsp:txXfrm>
        <a:off x="3808052" y="2068"/>
        <a:ext cx="3133573" cy="1880144"/>
      </dsp:txXfrm>
    </dsp:sp>
    <dsp:sp modelId="{304A8D2F-B968-4DF4-81AF-CDFF7FD925C0}">
      <dsp:nvSpPr>
        <dsp:cNvPr id="0" name=""/>
        <dsp:cNvSpPr/>
      </dsp:nvSpPr>
      <dsp:spPr>
        <a:xfrm>
          <a:off x="7254983" y="2068"/>
          <a:ext cx="3133573" cy="18801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/>
            <a:t>Товароведение и экспертиза качества потребительских товаров</a:t>
          </a:r>
          <a:endParaRPr lang="ru-RU" sz="2500" kern="1200"/>
        </a:p>
      </dsp:txBody>
      <dsp:txXfrm>
        <a:off x="7254983" y="2068"/>
        <a:ext cx="3133573" cy="1880144"/>
      </dsp:txXfrm>
    </dsp:sp>
    <dsp:sp modelId="{0E5DB2A8-AA8C-41F7-9A7A-EECB47C5A07A}">
      <dsp:nvSpPr>
        <dsp:cNvPr id="0" name=""/>
        <dsp:cNvSpPr/>
      </dsp:nvSpPr>
      <dsp:spPr>
        <a:xfrm>
          <a:off x="2084587" y="2195569"/>
          <a:ext cx="3133573" cy="18801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/>
            <a:t>Коммерция (по отраслям)</a:t>
          </a:r>
          <a:endParaRPr lang="ru-RU" sz="2500" kern="1200"/>
        </a:p>
      </dsp:txBody>
      <dsp:txXfrm>
        <a:off x="2084587" y="2195569"/>
        <a:ext cx="3133573" cy="1880144"/>
      </dsp:txXfrm>
    </dsp:sp>
    <dsp:sp modelId="{650155DB-78C6-4DB0-AC37-426AEDA540E9}">
      <dsp:nvSpPr>
        <dsp:cNvPr id="0" name=""/>
        <dsp:cNvSpPr/>
      </dsp:nvSpPr>
      <dsp:spPr>
        <a:xfrm>
          <a:off x="5531518" y="2195569"/>
          <a:ext cx="3133573" cy="188014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/>
            <a:t>Право и организация социального обеспечения</a:t>
          </a:r>
          <a:endParaRPr lang="ru-RU" sz="2500" kern="1200"/>
        </a:p>
      </dsp:txBody>
      <dsp:txXfrm>
        <a:off x="5531518" y="2195569"/>
        <a:ext cx="3133573" cy="1880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AA2DF-5FBA-4521-BE76-8BC30253EFB5}">
      <dsp:nvSpPr>
        <dsp:cNvPr id="0" name=""/>
        <dsp:cNvSpPr/>
      </dsp:nvSpPr>
      <dsp:spPr>
        <a:xfrm>
          <a:off x="758615" y="2130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Станочник (металлообработка)</a:t>
          </a:r>
          <a:endParaRPr lang="ru-RU" sz="1500" kern="1200" dirty="0"/>
        </a:p>
      </dsp:txBody>
      <dsp:txXfrm>
        <a:off x="758615" y="2130"/>
        <a:ext cx="2221523" cy="1332914"/>
      </dsp:txXfrm>
    </dsp:sp>
    <dsp:sp modelId="{DD68D0B2-6E19-4BC7-A7BE-9A2C319F81AB}">
      <dsp:nvSpPr>
        <dsp:cNvPr id="0" name=""/>
        <dsp:cNvSpPr/>
      </dsp:nvSpPr>
      <dsp:spPr>
        <a:xfrm>
          <a:off x="3202291" y="2130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Оператор станков с программным управлением </a:t>
          </a:r>
          <a:endParaRPr lang="ru-RU" sz="1500" kern="1200"/>
        </a:p>
      </dsp:txBody>
      <dsp:txXfrm>
        <a:off x="3202291" y="2130"/>
        <a:ext cx="2221523" cy="1332914"/>
      </dsp:txXfrm>
    </dsp:sp>
    <dsp:sp modelId="{F6DC6DB0-48D5-4E0B-8DC7-12E35EF1A048}">
      <dsp:nvSpPr>
        <dsp:cNvPr id="0" name=""/>
        <dsp:cNvSpPr/>
      </dsp:nvSpPr>
      <dsp:spPr>
        <a:xfrm>
          <a:off x="5645967" y="2130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Наладчик аппаратного и программного обеспечения </a:t>
          </a:r>
          <a:endParaRPr lang="ru-RU" sz="1500" kern="1200"/>
        </a:p>
      </dsp:txBody>
      <dsp:txXfrm>
        <a:off x="5645967" y="2130"/>
        <a:ext cx="2221523" cy="1332914"/>
      </dsp:txXfrm>
    </dsp:sp>
    <dsp:sp modelId="{0466DE32-9CE0-4515-93DB-93D80A95D323}">
      <dsp:nvSpPr>
        <dsp:cNvPr id="0" name=""/>
        <dsp:cNvSpPr/>
      </dsp:nvSpPr>
      <dsp:spPr>
        <a:xfrm>
          <a:off x="8089643" y="2130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Мастер по обработке цифровой информации </a:t>
          </a:r>
          <a:endParaRPr lang="ru-RU" sz="1500" kern="1200"/>
        </a:p>
      </dsp:txBody>
      <dsp:txXfrm>
        <a:off x="8089643" y="2130"/>
        <a:ext cx="2221523" cy="1332914"/>
      </dsp:txXfrm>
    </dsp:sp>
    <dsp:sp modelId="{14B4E49F-3490-4087-AE66-9FEDFB1C828D}">
      <dsp:nvSpPr>
        <dsp:cNvPr id="0" name=""/>
        <dsp:cNvSpPr/>
      </dsp:nvSpPr>
      <dsp:spPr>
        <a:xfrm>
          <a:off x="758615" y="1557196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Электромонтажник электрических сетей и электрооборудования </a:t>
          </a:r>
          <a:endParaRPr lang="ru-RU" sz="1500" kern="1200"/>
        </a:p>
      </dsp:txBody>
      <dsp:txXfrm>
        <a:off x="758615" y="1557196"/>
        <a:ext cx="2221523" cy="1332914"/>
      </dsp:txXfrm>
    </dsp:sp>
    <dsp:sp modelId="{0770118F-1729-4FCA-ABEB-031F74726919}">
      <dsp:nvSpPr>
        <dsp:cNvPr id="0" name=""/>
        <dsp:cNvSpPr/>
      </dsp:nvSpPr>
      <dsp:spPr>
        <a:xfrm>
          <a:off x="3202291" y="1557196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Монтажник санитарно-технических, вентиляционных систем и оборудования </a:t>
          </a:r>
          <a:endParaRPr lang="ru-RU" sz="1500" kern="1200"/>
        </a:p>
      </dsp:txBody>
      <dsp:txXfrm>
        <a:off x="3202291" y="1557196"/>
        <a:ext cx="2221523" cy="1332914"/>
      </dsp:txXfrm>
    </dsp:sp>
    <dsp:sp modelId="{0486FC5C-467F-4E16-BD05-18460433249F}">
      <dsp:nvSpPr>
        <dsp:cNvPr id="0" name=""/>
        <dsp:cNvSpPr/>
      </dsp:nvSpPr>
      <dsp:spPr>
        <a:xfrm>
          <a:off x="5645967" y="1557196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Ювелир </a:t>
          </a:r>
          <a:endParaRPr lang="ru-RU" sz="1500" kern="1200"/>
        </a:p>
      </dsp:txBody>
      <dsp:txXfrm>
        <a:off x="5645967" y="1557196"/>
        <a:ext cx="2221523" cy="1332914"/>
      </dsp:txXfrm>
    </dsp:sp>
    <dsp:sp modelId="{6CD9E96B-55C5-4172-B163-E2E0250A761B}">
      <dsp:nvSpPr>
        <dsp:cNvPr id="0" name=""/>
        <dsp:cNvSpPr/>
      </dsp:nvSpPr>
      <dsp:spPr>
        <a:xfrm>
          <a:off x="8089643" y="1557196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Сварщик (ручной и частично механизированной сварки (наплавки) </a:t>
          </a:r>
          <a:endParaRPr lang="ru-RU" sz="1500" kern="1200"/>
        </a:p>
      </dsp:txBody>
      <dsp:txXfrm>
        <a:off x="8089643" y="1557196"/>
        <a:ext cx="2221523" cy="1332914"/>
      </dsp:txXfrm>
    </dsp:sp>
    <dsp:sp modelId="{D2CFBF0B-1B6D-4774-9A56-C5BCB7136029}">
      <dsp:nvSpPr>
        <dsp:cNvPr id="0" name=""/>
        <dsp:cNvSpPr/>
      </dsp:nvSpPr>
      <dsp:spPr>
        <a:xfrm>
          <a:off x="4424129" y="3112263"/>
          <a:ext cx="2221523" cy="1332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smtClean="0"/>
            <a:t>Мастер по ремонту и обслуживанию автомобилей</a:t>
          </a:r>
          <a:endParaRPr lang="ru-RU" sz="1500" kern="1200"/>
        </a:p>
      </dsp:txBody>
      <dsp:txXfrm>
        <a:off x="4424129" y="3112263"/>
        <a:ext cx="2221523" cy="1332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17DB4-C0E4-4AF0-B453-BD48DD93BE9E}">
      <dsp:nvSpPr>
        <dsp:cNvPr id="0" name=""/>
        <dsp:cNvSpPr/>
      </dsp:nvSpPr>
      <dsp:spPr>
        <a:xfrm>
          <a:off x="3234" y="645754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Сварочное производство </a:t>
          </a:r>
          <a:endParaRPr lang="ru-RU" sz="1700" kern="1200" dirty="0"/>
        </a:p>
      </dsp:txBody>
      <dsp:txXfrm>
        <a:off x="3234" y="645754"/>
        <a:ext cx="2566082" cy="1539649"/>
      </dsp:txXfrm>
    </dsp:sp>
    <dsp:sp modelId="{A76A83B8-3680-4096-829D-2A6B05288606}">
      <dsp:nvSpPr>
        <dsp:cNvPr id="0" name=""/>
        <dsp:cNvSpPr/>
      </dsp:nvSpPr>
      <dsp:spPr>
        <a:xfrm>
          <a:off x="2825925" y="645754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Операционная деятельность в логистике</a:t>
          </a:r>
          <a:endParaRPr lang="ru-RU" sz="1700" kern="1200"/>
        </a:p>
      </dsp:txBody>
      <dsp:txXfrm>
        <a:off x="2825925" y="645754"/>
        <a:ext cx="2566082" cy="1539649"/>
      </dsp:txXfrm>
    </dsp:sp>
    <dsp:sp modelId="{8E2C64BF-0A65-4A9F-84DB-AEE1D3488513}">
      <dsp:nvSpPr>
        <dsp:cNvPr id="0" name=""/>
        <dsp:cNvSpPr/>
      </dsp:nvSpPr>
      <dsp:spPr>
        <a:xfrm>
          <a:off x="5648616" y="645754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Технология машиностроения</a:t>
          </a:r>
          <a:endParaRPr lang="ru-RU" sz="1700" kern="1200"/>
        </a:p>
      </dsp:txBody>
      <dsp:txXfrm>
        <a:off x="5648616" y="645754"/>
        <a:ext cx="2566082" cy="1539649"/>
      </dsp:txXfrm>
    </dsp:sp>
    <dsp:sp modelId="{8DDD14B4-11BF-46F4-921D-B2D18EF05557}">
      <dsp:nvSpPr>
        <dsp:cNvPr id="0" name=""/>
        <dsp:cNvSpPr/>
      </dsp:nvSpPr>
      <dsp:spPr>
        <a:xfrm>
          <a:off x="8471306" y="645754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Техническое обслуживание и ремонт автомобильного транспорта</a:t>
          </a:r>
          <a:endParaRPr lang="ru-RU" sz="1700" kern="1200"/>
        </a:p>
      </dsp:txBody>
      <dsp:txXfrm>
        <a:off x="8471306" y="645754"/>
        <a:ext cx="2566082" cy="1539649"/>
      </dsp:txXfrm>
    </dsp:sp>
    <dsp:sp modelId="{32044F91-7A91-44E5-A5B2-20054B8D159A}">
      <dsp:nvSpPr>
        <dsp:cNvPr id="0" name=""/>
        <dsp:cNvSpPr/>
      </dsp:nvSpPr>
      <dsp:spPr>
        <a:xfrm>
          <a:off x="1414579" y="2442012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Техническое обслуживание и ремонт радиоэлектронной техники (по отраслям)</a:t>
          </a:r>
          <a:endParaRPr lang="ru-RU" sz="1700" kern="1200"/>
        </a:p>
      </dsp:txBody>
      <dsp:txXfrm>
        <a:off x="1414579" y="2442012"/>
        <a:ext cx="2566082" cy="1539649"/>
      </dsp:txXfrm>
    </dsp:sp>
    <dsp:sp modelId="{20F2200E-75BB-4EB2-98B5-1D365E700973}">
      <dsp:nvSpPr>
        <dsp:cNvPr id="0" name=""/>
        <dsp:cNvSpPr/>
      </dsp:nvSpPr>
      <dsp:spPr>
        <a:xfrm>
          <a:off x="4237270" y="2442012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Компьютерные сети</a:t>
          </a:r>
          <a:endParaRPr lang="ru-RU" sz="1700" kern="1200"/>
        </a:p>
      </dsp:txBody>
      <dsp:txXfrm>
        <a:off x="4237270" y="2442012"/>
        <a:ext cx="2566082" cy="1539649"/>
      </dsp:txXfrm>
    </dsp:sp>
    <dsp:sp modelId="{130A4678-86A3-4791-AF51-FAEED91B4A88}">
      <dsp:nvSpPr>
        <dsp:cNvPr id="0" name=""/>
        <dsp:cNvSpPr/>
      </dsp:nvSpPr>
      <dsp:spPr>
        <a:xfrm>
          <a:off x="7059961" y="2442012"/>
          <a:ext cx="2566082" cy="1539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smtClean="0"/>
            <a:t>Дизайн (по отраслям)</a:t>
          </a:r>
          <a:endParaRPr lang="ru-RU" sz="1700" kern="1200"/>
        </a:p>
      </dsp:txBody>
      <dsp:txXfrm>
        <a:off x="7059961" y="2442012"/>
        <a:ext cx="2566082" cy="1539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B8AE9-9B64-420D-B092-6377A65BE2DF}">
      <dsp:nvSpPr>
        <dsp:cNvPr id="0" name=""/>
        <dsp:cNvSpPr/>
      </dsp:nvSpPr>
      <dsp:spPr>
        <a:xfrm>
          <a:off x="223981" y="906"/>
          <a:ext cx="3305877" cy="198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Слесарь по ремонту автомобилей</a:t>
          </a:r>
          <a:endParaRPr lang="ru-RU" sz="2600" b="1" kern="1200" dirty="0"/>
        </a:p>
      </dsp:txBody>
      <dsp:txXfrm>
        <a:off x="223981" y="906"/>
        <a:ext cx="3305877" cy="1983526"/>
      </dsp:txXfrm>
    </dsp:sp>
    <dsp:sp modelId="{E18D1D7B-DAD2-4B81-983A-1896ACF87E51}">
      <dsp:nvSpPr>
        <dsp:cNvPr id="0" name=""/>
        <dsp:cNvSpPr/>
      </dsp:nvSpPr>
      <dsp:spPr>
        <a:xfrm>
          <a:off x="3860446" y="906"/>
          <a:ext cx="3305877" cy="198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Оператор электронно-вычислительных и вычислительных машин</a:t>
          </a:r>
          <a:endParaRPr lang="ru-RU" sz="2600" b="1" kern="1200" dirty="0"/>
        </a:p>
      </dsp:txBody>
      <dsp:txXfrm>
        <a:off x="3860446" y="906"/>
        <a:ext cx="3305877" cy="1983526"/>
      </dsp:txXfrm>
    </dsp:sp>
    <dsp:sp modelId="{8B67A9B0-4C63-4028-91FB-C9ACEEEB8CF2}">
      <dsp:nvSpPr>
        <dsp:cNvPr id="0" name=""/>
        <dsp:cNvSpPr/>
      </dsp:nvSpPr>
      <dsp:spPr>
        <a:xfrm>
          <a:off x="7496911" y="906"/>
          <a:ext cx="3305877" cy="198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Переплетчик</a:t>
          </a:r>
          <a:endParaRPr lang="ru-RU" sz="2600" b="1" kern="1200" dirty="0"/>
        </a:p>
      </dsp:txBody>
      <dsp:txXfrm>
        <a:off x="7496911" y="906"/>
        <a:ext cx="3305877" cy="1983526"/>
      </dsp:txXfrm>
    </dsp:sp>
    <dsp:sp modelId="{3AC69CA2-AE7B-47FD-83F9-3EDC46F38EA3}">
      <dsp:nvSpPr>
        <dsp:cNvPr id="0" name=""/>
        <dsp:cNvSpPr/>
      </dsp:nvSpPr>
      <dsp:spPr>
        <a:xfrm>
          <a:off x="2042213" y="2315020"/>
          <a:ext cx="3305877" cy="198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Огранщик вставок для ювелирных и художественных изделий</a:t>
          </a:r>
          <a:endParaRPr lang="ru-RU" sz="2600" b="1" kern="1200" dirty="0"/>
        </a:p>
      </dsp:txBody>
      <dsp:txXfrm>
        <a:off x="2042213" y="2315020"/>
        <a:ext cx="3305877" cy="1983526"/>
      </dsp:txXfrm>
    </dsp:sp>
    <dsp:sp modelId="{F2A52C59-62C4-4478-A981-D795812D0E75}">
      <dsp:nvSpPr>
        <dsp:cNvPr id="0" name=""/>
        <dsp:cNvSpPr/>
      </dsp:nvSpPr>
      <dsp:spPr>
        <a:xfrm>
          <a:off x="5678678" y="2315020"/>
          <a:ext cx="3305877" cy="198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Ювелир монтировщик</a:t>
          </a:r>
          <a:endParaRPr lang="ru-RU" sz="2600" b="1" kern="1200" dirty="0"/>
        </a:p>
      </dsp:txBody>
      <dsp:txXfrm>
        <a:off x="5678678" y="2315020"/>
        <a:ext cx="3305877" cy="19835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CC5E9-3DDF-4331-8013-74CA3ED0D80A}">
      <dsp:nvSpPr>
        <dsp:cNvPr id="0" name=""/>
        <dsp:cNvSpPr/>
      </dsp:nvSpPr>
      <dsp:spPr>
        <a:xfrm>
          <a:off x="0" y="360271"/>
          <a:ext cx="96138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77019-2310-41BA-A9E5-454CC57975A5}">
      <dsp:nvSpPr>
        <dsp:cNvPr id="0" name=""/>
        <dsp:cNvSpPr/>
      </dsp:nvSpPr>
      <dsp:spPr>
        <a:xfrm>
          <a:off x="480693" y="65071"/>
          <a:ext cx="6729702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Архитектура</a:t>
          </a:r>
          <a:endParaRPr lang="ru-RU" sz="2000" b="1" kern="1200" dirty="0"/>
        </a:p>
      </dsp:txBody>
      <dsp:txXfrm>
        <a:off x="509514" y="93892"/>
        <a:ext cx="6672060" cy="532758"/>
      </dsp:txXfrm>
    </dsp:sp>
    <dsp:sp modelId="{298EE29E-FB64-47A8-9C76-EFA95AA19226}">
      <dsp:nvSpPr>
        <dsp:cNvPr id="0" name=""/>
        <dsp:cNvSpPr/>
      </dsp:nvSpPr>
      <dsp:spPr>
        <a:xfrm>
          <a:off x="0" y="1267471"/>
          <a:ext cx="96138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B1E50-581E-44E1-8126-604F95F1AF79}">
      <dsp:nvSpPr>
        <dsp:cNvPr id="0" name=""/>
        <dsp:cNvSpPr/>
      </dsp:nvSpPr>
      <dsp:spPr>
        <a:xfrm>
          <a:off x="480693" y="972271"/>
          <a:ext cx="6729702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Гидрогеология и инженерная геология</a:t>
          </a:r>
          <a:endParaRPr lang="ru-RU" sz="2000" b="1" kern="1200" dirty="0"/>
        </a:p>
      </dsp:txBody>
      <dsp:txXfrm>
        <a:off x="509514" y="1001092"/>
        <a:ext cx="6672060" cy="532758"/>
      </dsp:txXfrm>
    </dsp:sp>
    <dsp:sp modelId="{46BD9B60-6B60-41F3-BB80-78C481082A7A}">
      <dsp:nvSpPr>
        <dsp:cNvPr id="0" name=""/>
        <dsp:cNvSpPr/>
      </dsp:nvSpPr>
      <dsp:spPr>
        <a:xfrm>
          <a:off x="0" y="2174672"/>
          <a:ext cx="96138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D3523-0606-471C-A5C2-771D2444B292}">
      <dsp:nvSpPr>
        <dsp:cNvPr id="0" name=""/>
        <dsp:cNvSpPr/>
      </dsp:nvSpPr>
      <dsp:spPr>
        <a:xfrm>
          <a:off x="480693" y="1879472"/>
          <a:ext cx="6729702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Информационные системы и программирование</a:t>
          </a:r>
          <a:endParaRPr lang="ru-RU" sz="2000" b="1" kern="1200" dirty="0"/>
        </a:p>
      </dsp:txBody>
      <dsp:txXfrm>
        <a:off x="509514" y="1908293"/>
        <a:ext cx="6672060" cy="532758"/>
      </dsp:txXfrm>
    </dsp:sp>
    <dsp:sp modelId="{0AA59530-9BDE-43D7-866A-3D8B1CA60F1A}">
      <dsp:nvSpPr>
        <dsp:cNvPr id="0" name=""/>
        <dsp:cNvSpPr/>
      </dsp:nvSpPr>
      <dsp:spPr>
        <a:xfrm>
          <a:off x="0" y="3081872"/>
          <a:ext cx="96138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FCFE9F-C2E6-49B6-94E7-A29674FE3CF3}">
      <dsp:nvSpPr>
        <dsp:cNvPr id="0" name=""/>
        <dsp:cNvSpPr/>
      </dsp:nvSpPr>
      <dsp:spPr>
        <a:xfrm>
          <a:off x="480693" y="2786671"/>
          <a:ext cx="6729702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Электронные приборы и устройства</a:t>
          </a:r>
          <a:endParaRPr lang="ru-RU" sz="2000" b="1" kern="1200" dirty="0"/>
        </a:p>
      </dsp:txBody>
      <dsp:txXfrm>
        <a:off x="509514" y="2815492"/>
        <a:ext cx="6672060" cy="532758"/>
      </dsp:txXfrm>
    </dsp:sp>
    <dsp:sp modelId="{461E6FC4-321C-4E47-9E58-310CA15FEDBA}">
      <dsp:nvSpPr>
        <dsp:cNvPr id="0" name=""/>
        <dsp:cNvSpPr/>
      </dsp:nvSpPr>
      <dsp:spPr>
        <a:xfrm>
          <a:off x="0" y="3989072"/>
          <a:ext cx="96138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961C2-891E-4262-AC61-57C736E5B92B}">
      <dsp:nvSpPr>
        <dsp:cNvPr id="0" name=""/>
        <dsp:cNvSpPr/>
      </dsp:nvSpPr>
      <dsp:spPr>
        <a:xfrm>
          <a:off x="480693" y="3693872"/>
          <a:ext cx="6729702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Экономика и бухгалтерский учет</a:t>
          </a:r>
          <a:endParaRPr lang="ru-RU" sz="2000" b="1" kern="1200" dirty="0"/>
        </a:p>
      </dsp:txBody>
      <dsp:txXfrm>
        <a:off x="509514" y="3722693"/>
        <a:ext cx="6672060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379D0-C2E7-474C-A6CE-8C8FC2C14610}">
      <dsp:nvSpPr>
        <dsp:cNvPr id="0" name=""/>
        <dsp:cNvSpPr/>
      </dsp:nvSpPr>
      <dsp:spPr>
        <a:xfrm>
          <a:off x="0" y="638594"/>
          <a:ext cx="96138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2A707-81E6-4804-8A34-F3E76FAB4DCB}">
      <dsp:nvSpPr>
        <dsp:cNvPr id="0" name=""/>
        <dsp:cNvSpPr/>
      </dsp:nvSpPr>
      <dsp:spPr>
        <a:xfrm>
          <a:off x="480693" y="240074"/>
          <a:ext cx="6729702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Строительство и эксплуатация зданий и сооружений</a:t>
          </a:r>
          <a:endParaRPr lang="ru-RU" sz="2700" b="1" kern="1200" dirty="0"/>
        </a:p>
      </dsp:txBody>
      <dsp:txXfrm>
        <a:off x="519601" y="278982"/>
        <a:ext cx="6651886" cy="719224"/>
      </dsp:txXfrm>
    </dsp:sp>
    <dsp:sp modelId="{4883881C-7ED2-48E9-A717-281B974BF8E6}">
      <dsp:nvSpPr>
        <dsp:cNvPr id="0" name=""/>
        <dsp:cNvSpPr/>
      </dsp:nvSpPr>
      <dsp:spPr>
        <a:xfrm>
          <a:off x="0" y="1863314"/>
          <a:ext cx="96138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6F0F28-BF2D-4C66-81F4-96DE2B96FB6F}">
      <dsp:nvSpPr>
        <dsp:cNvPr id="0" name=""/>
        <dsp:cNvSpPr/>
      </dsp:nvSpPr>
      <dsp:spPr>
        <a:xfrm>
          <a:off x="480693" y="1464794"/>
          <a:ext cx="6729702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Программирование в компьютерных системах» (ЗАОЧНО)</a:t>
          </a:r>
          <a:endParaRPr lang="ru-RU" sz="2700" b="1" kern="1200" dirty="0"/>
        </a:p>
      </dsp:txBody>
      <dsp:txXfrm>
        <a:off x="519601" y="1503702"/>
        <a:ext cx="6651886" cy="719224"/>
      </dsp:txXfrm>
    </dsp:sp>
    <dsp:sp modelId="{625B231E-188D-4387-BA20-391316582919}">
      <dsp:nvSpPr>
        <dsp:cNvPr id="0" name=""/>
        <dsp:cNvSpPr/>
      </dsp:nvSpPr>
      <dsp:spPr>
        <a:xfrm>
          <a:off x="0" y="3088034"/>
          <a:ext cx="961386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8A52C-0F13-41C1-874F-D4AA1BF84F40}">
      <dsp:nvSpPr>
        <dsp:cNvPr id="0" name=""/>
        <dsp:cNvSpPr/>
      </dsp:nvSpPr>
      <dsp:spPr>
        <a:xfrm>
          <a:off x="480693" y="2689514"/>
          <a:ext cx="6729702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367" tIns="0" rIns="254367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Информационные системы и программирование</a:t>
          </a:r>
          <a:endParaRPr lang="ru-RU" sz="2700" b="1" kern="1200" dirty="0"/>
        </a:p>
      </dsp:txBody>
      <dsp:txXfrm>
        <a:off x="519601" y="2728422"/>
        <a:ext cx="6651886" cy="7192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BF076-CD94-40B6-A92C-8BFF23FBF356}">
      <dsp:nvSpPr>
        <dsp:cNvPr id="0" name=""/>
        <dsp:cNvSpPr/>
      </dsp:nvSpPr>
      <dsp:spPr>
        <a:xfrm>
          <a:off x="-5523527" y="-845669"/>
          <a:ext cx="6576628" cy="6576628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2A37D-3E49-42BC-8D4C-5D6F0630EA61}">
      <dsp:nvSpPr>
        <dsp:cNvPr id="0" name=""/>
        <dsp:cNvSpPr/>
      </dsp:nvSpPr>
      <dsp:spPr>
        <a:xfrm>
          <a:off x="460430" y="305232"/>
          <a:ext cx="9625345" cy="6108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867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Техническое обслуживание и ремонт автомобильного транспорта</a:t>
          </a:r>
          <a:endParaRPr lang="ru-RU" sz="2000" b="1" kern="1200" dirty="0"/>
        </a:p>
      </dsp:txBody>
      <dsp:txXfrm>
        <a:off x="460430" y="305232"/>
        <a:ext cx="9625345" cy="610856"/>
      </dsp:txXfrm>
    </dsp:sp>
    <dsp:sp modelId="{6DCADC63-4FC6-4265-9A6B-83396B1B5054}">
      <dsp:nvSpPr>
        <dsp:cNvPr id="0" name=""/>
        <dsp:cNvSpPr/>
      </dsp:nvSpPr>
      <dsp:spPr>
        <a:xfrm>
          <a:off x="78644" y="228875"/>
          <a:ext cx="763570" cy="7635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7A297-A9A8-41B6-9FC3-61A2CBF104AC}">
      <dsp:nvSpPr>
        <dsp:cNvPr id="0" name=""/>
        <dsp:cNvSpPr/>
      </dsp:nvSpPr>
      <dsp:spPr>
        <a:xfrm>
          <a:off x="898152" y="1221224"/>
          <a:ext cx="9187623" cy="6108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867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Организация перевозок и управление на автомобильном транспорте</a:t>
          </a:r>
          <a:endParaRPr lang="ru-RU" sz="2000" b="1" kern="1200" dirty="0"/>
        </a:p>
      </dsp:txBody>
      <dsp:txXfrm>
        <a:off x="898152" y="1221224"/>
        <a:ext cx="9187623" cy="610856"/>
      </dsp:txXfrm>
    </dsp:sp>
    <dsp:sp modelId="{63AB036E-0C35-41EA-9B51-EFF7BE99DC91}">
      <dsp:nvSpPr>
        <dsp:cNvPr id="0" name=""/>
        <dsp:cNvSpPr/>
      </dsp:nvSpPr>
      <dsp:spPr>
        <a:xfrm>
          <a:off x="516366" y="1144867"/>
          <a:ext cx="763570" cy="7635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72453-3054-4BEB-888F-11775A3DA252}">
      <dsp:nvSpPr>
        <dsp:cNvPr id="0" name=""/>
        <dsp:cNvSpPr/>
      </dsp:nvSpPr>
      <dsp:spPr>
        <a:xfrm>
          <a:off x="1032497" y="2137216"/>
          <a:ext cx="9053278" cy="6108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867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Сервис на автомобильном транспорте</a:t>
          </a:r>
          <a:endParaRPr lang="ru-RU" sz="2000" b="1" kern="1200" dirty="0"/>
        </a:p>
      </dsp:txBody>
      <dsp:txXfrm>
        <a:off x="1032497" y="2137216"/>
        <a:ext cx="9053278" cy="610856"/>
      </dsp:txXfrm>
    </dsp:sp>
    <dsp:sp modelId="{8A59B6B4-49FB-4537-B51F-6DAFD5252C30}">
      <dsp:nvSpPr>
        <dsp:cNvPr id="0" name=""/>
        <dsp:cNvSpPr/>
      </dsp:nvSpPr>
      <dsp:spPr>
        <a:xfrm>
          <a:off x="650712" y="2060859"/>
          <a:ext cx="763570" cy="7635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F66717-CA70-4877-95C3-2359424C99A8}">
      <dsp:nvSpPr>
        <dsp:cNvPr id="0" name=""/>
        <dsp:cNvSpPr/>
      </dsp:nvSpPr>
      <dsp:spPr>
        <a:xfrm>
          <a:off x="898152" y="3053207"/>
          <a:ext cx="9187623" cy="6108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867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Строительство и эксплуатация автомобильных дорог и аэродромов</a:t>
          </a:r>
          <a:endParaRPr lang="ru-RU" sz="2000" b="1" kern="1200" dirty="0"/>
        </a:p>
      </dsp:txBody>
      <dsp:txXfrm>
        <a:off x="898152" y="3053207"/>
        <a:ext cx="9187623" cy="610856"/>
      </dsp:txXfrm>
    </dsp:sp>
    <dsp:sp modelId="{851010CE-26F6-4381-AAE8-6267B828EEF5}">
      <dsp:nvSpPr>
        <dsp:cNvPr id="0" name=""/>
        <dsp:cNvSpPr/>
      </dsp:nvSpPr>
      <dsp:spPr>
        <a:xfrm>
          <a:off x="516366" y="2976850"/>
          <a:ext cx="763570" cy="7635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25EFE-F1D4-4E73-8496-510293BE8BD2}">
      <dsp:nvSpPr>
        <dsp:cNvPr id="0" name=""/>
        <dsp:cNvSpPr/>
      </dsp:nvSpPr>
      <dsp:spPr>
        <a:xfrm>
          <a:off x="460430" y="3969199"/>
          <a:ext cx="9625345" cy="6108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4867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Право и организация социального обеспечения</a:t>
          </a:r>
          <a:endParaRPr lang="ru-RU" sz="2000" b="1" kern="1200" dirty="0"/>
        </a:p>
      </dsp:txBody>
      <dsp:txXfrm>
        <a:off x="460430" y="3969199"/>
        <a:ext cx="9625345" cy="610856"/>
      </dsp:txXfrm>
    </dsp:sp>
    <dsp:sp modelId="{FF20FD9A-10DC-41E4-BB49-75D7675047A1}">
      <dsp:nvSpPr>
        <dsp:cNvPr id="0" name=""/>
        <dsp:cNvSpPr/>
      </dsp:nvSpPr>
      <dsp:spPr>
        <a:xfrm>
          <a:off x="78644" y="3892842"/>
          <a:ext cx="763570" cy="7635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89B45-F3C0-4EC5-9290-CC90ED923696}">
      <dsp:nvSpPr>
        <dsp:cNvPr id="0" name=""/>
        <dsp:cNvSpPr/>
      </dsp:nvSpPr>
      <dsp:spPr>
        <a:xfrm>
          <a:off x="4215624" y="2453"/>
          <a:ext cx="1544024" cy="100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Лабораторная диагностика</a:t>
          </a:r>
          <a:endParaRPr lang="ru-RU" sz="1500" b="1" kern="1200" dirty="0"/>
        </a:p>
      </dsp:txBody>
      <dsp:txXfrm>
        <a:off x="4264616" y="51445"/>
        <a:ext cx="1446040" cy="905631"/>
      </dsp:txXfrm>
    </dsp:sp>
    <dsp:sp modelId="{C1355AB9-46DE-48CD-AE74-EDE28D1938BE}">
      <dsp:nvSpPr>
        <dsp:cNvPr id="0" name=""/>
        <dsp:cNvSpPr/>
      </dsp:nvSpPr>
      <dsp:spPr>
        <a:xfrm>
          <a:off x="2981908" y="504261"/>
          <a:ext cx="4011456" cy="4011456"/>
        </a:xfrm>
        <a:custGeom>
          <a:avLst/>
          <a:gdLst/>
          <a:ahLst/>
          <a:cxnLst/>
          <a:rect l="0" t="0" r="0" b="0"/>
          <a:pathLst>
            <a:path>
              <a:moveTo>
                <a:pt x="2788354" y="158990"/>
              </a:moveTo>
              <a:arcTo wR="2005728" hR="2005728" stAng="17578001" swAng="19622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86884-F485-4C79-B4F7-4635B1962549}">
      <dsp:nvSpPr>
        <dsp:cNvPr id="0" name=""/>
        <dsp:cNvSpPr/>
      </dsp:nvSpPr>
      <dsp:spPr>
        <a:xfrm>
          <a:off x="6123185" y="1388378"/>
          <a:ext cx="1544024" cy="100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Лечебное дело</a:t>
          </a:r>
          <a:endParaRPr lang="ru-RU" sz="1500" b="1" kern="1200" dirty="0"/>
        </a:p>
      </dsp:txBody>
      <dsp:txXfrm>
        <a:off x="6172177" y="1437370"/>
        <a:ext cx="1446040" cy="905631"/>
      </dsp:txXfrm>
    </dsp:sp>
    <dsp:sp modelId="{F2B2B791-23B2-48D1-8A1B-462329F9F5C2}">
      <dsp:nvSpPr>
        <dsp:cNvPr id="0" name=""/>
        <dsp:cNvSpPr/>
      </dsp:nvSpPr>
      <dsp:spPr>
        <a:xfrm>
          <a:off x="2981908" y="504261"/>
          <a:ext cx="4011456" cy="4011456"/>
        </a:xfrm>
        <a:custGeom>
          <a:avLst/>
          <a:gdLst/>
          <a:ahLst/>
          <a:cxnLst/>
          <a:rect l="0" t="0" r="0" b="0"/>
          <a:pathLst>
            <a:path>
              <a:moveTo>
                <a:pt x="4008696" y="1900555"/>
              </a:moveTo>
              <a:arcTo wR="2005728" hR="2005728" stAng="21419656" swAng="21968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B6010-9486-4387-A210-E2449E4338AC}">
      <dsp:nvSpPr>
        <dsp:cNvPr id="0" name=""/>
        <dsp:cNvSpPr/>
      </dsp:nvSpPr>
      <dsp:spPr>
        <a:xfrm>
          <a:off x="5394561" y="3630850"/>
          <a:ext cx="1544024" cy="100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Сестринское дело</a:t>
          </a:r>
          <a:endParaRPr lang="ru-RU" sz="1500" b="1" kern="1200" dirty="0"/>
        </a:p>
      </dsp:txBody>
      <dsp:txXfrm>
        <a:off x="5443553" y="3679842"/>
        <a:ext cx="1446040" cy="905631"/>
      </dsp:txXfrm>
    </dsp:sp>
    <dsp:sp modelId="{34E42FED-FE9B-4DD5-BAEC-A957F8ED8CDC}">
      <dsp:nvSpPr>
        <dsp:cNvPr id="0" name=""/>
        <dsp:cNvSpPr/>
      </dsp:nvSpPr>
      <dsp:spPr>
        <a:xfrm>
          <a:off x="2981908" y="504261"/>
          <a:ext cx="4011456" cy="4011456"/>
        </a:xfrm>
        <a:custGeom>
          <a:avLst/>
          <a:gdLst/>
          <a:ahLst/>
          <a:cxnLst/>
          <a:rect l="0" t="0" r="0" b="0"/>
          <a:pathLst>
            <a:path>
              <a:moveTo>
                <a:pt x="2404680" y="3971378"/>
              </a:moveTo>
              <a:arcTo wR="2005728" hR="2005728" stAng="4711618" swAng="137676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5DA8CF-AAAD-4687-9557-AE0F2703D8B9}">
      <dsp:nvSpPr>
        <dsp:cNvPr id="0" name=""/>
        <dsp:cNvSpPr/>
      </dsp:nvSpPr>
      <dsp:spPr>
        <a:xfrm>
          <a:off x="3036686" y="3630850"/>
          <a:ext cx="1544024" cy="100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Фармация</a:t>
          </a:r>
          <a:endParaRPr lang="ru-RU" sz="1500" b="1" kern="1200" dirty="0"/>
        </a:p>
      </dsp:txBody>
      <dsp:txXfrm>
        <a:off x="3085678" y="3679842"/>
        <a:ext cx="1446040" cy="905631"/>
      </dsp:txXfrm>
    </dsp:sp>
    <dsp:sp modelId="{0B19A296-8196-48D4-9926-02760BAB941C}">
      <dsp:nvSpPr>
        <dsp:cNvPr id="0" name=""/>
        <dsp:cNvSpPr/>
      </dsp:nvSpPr>
      <dsp:spPr>
        <a:xfrm>
          <a:off x="2981908" y="504261"/>
          <a:ext cx="4011456" cy="4011456"/>
        </a:xfrm>
        <a:custGeom>
          <a:avLst/>
          <a:gdLst/>
          <a:ahLst/>
          <a:cxnLst/>
          <a:rect l="0" t="0" r="0" b="0"/>
          <a:pathLst>
            <a:path>
              <a:moveTo>
                <a:pt x="335269" y="3115914"/>
              </a:moveTo>
              <a:arcTo wR="2005728" hR="2005728" stAng="8783520" swAng="21968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AC5C1-E2F0-4A40-AF52-AD96A00487CB}">
      <dsp:nvSpPr>
        <dsp:cNvPr id="0" name=""/>
        <dsp:cNvSpPr/>
      </dsp:nvSpPr>
      <dsp:spPr>
        <a:xfrm>
          <a:off x="2308063" y="1388378"/>
          <a:ext cx="1544024" cy="1003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Акушерское дело</a:t>
          </a:r>
          <a:endParaRPr lang="ru-RU" sz="1500" b="1" kern="1200" dirty="0"/>
        </a:p>
      </dsp:txBody>
      <dsp:txXfrm>
        <a:off x="2357055" y="1437370"/>
        <a:ext cx="1446040" cy="905631"/>
      </dsp:txXfrm>
    </dsp:sp>
    <dsp:sp modelId="{C6727851-CEEB-4FF3-A369-674D1C3114B9}">
      <dsp:nvSpPr>
        <dsp:cNvPr id="0" name=""/>
        <dsp:cNvSpPr/>
      </dsp:nvSpPr>
      <dsp:spPr>
        <a:xfrm>
          <a:off x="2981908" y="504261"/>
          <a:ext cx="4011456" cy="4011456"/>
        </a:xfrm>
        <a:custGeom>
          <a:avLst/>
          <a:gdLst/>
          <a:ahLst/>
          <a:cxnLst/>
          <a:rect l="0" t="0" r="0" b="0"/>
          <a:pathLst>
            <a:path>
              <a:moveTo>
                <a:pt x="349385" y="874588"/>
              </a:moveTo>
              <a:arcTo wR="2005728" hR="2005728" stAng="12859783" swAng="19622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61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74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957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6440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92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406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86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399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33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20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1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33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0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32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4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1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9F06-0D67-4D93-A3CC-98D8C72D8E28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37875-FD86-4943-ADC7-29B8DB901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387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tt44.ru/" TargetMode="External"/><Relationship Id="rId2" Type="http://schemas.openxmlformats.org/officeDocument/2006/relationships/hyperlink" Target="mailto:katt@kmtn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-ket.ru/" TargetMode="External"/><Relationship Id="rId2" Type="http://schemas.openxmlformats.org/officeDocument/2006/relationships/hyperlink" Target="mailto:spo-ket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mk44.ru/" TargetMode="External"/><Relationship Id="rId2" Type="http://schemas.openxmlformats.org/officeDocument/2006/relationships/hyperlink" Target="mailto:tv@kmk44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uzcollege.kst.muzkult.ru/" TargetMode="External"/><Relationship Id="rId2" Type="http://schemas.openxmlformats.org/officeDocument/2006/relationships/hyperlink" Target="http://kosmuzcollege.ru/komk44@yandex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tek-kostroma.ru/index.html" TargetMode="External"/><Relationship Id="rId2" Type="http://schemas.openxmlformats.org/officeDocument/2006/relationships/hyperlink" Target="mailto:adm-ktek@kmtn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kkot44.ru/" TargetMode="External"/><Relationship Id="rId2" Type="http://schemas.openxmlformats.org/officeDocument/2006/relationships/hyperlink" Target="mailto:info@kkot44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okk.org.ru/" TargetMode="External"/><Relationship Id="rId2" Type="http://schemas.openxmlformats.org/officeDocument/2006/relationships/hyperlink" Target="mailto:info@kokk.org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ktteh.ru/" TargetMode="External"/><Relationship Id="rId2" Type="http://schemas.openxmlformats.org/officeDocument/2006/relationships/hyperlink" Target="mailto:ktteh@kmtn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kttp44.ru/" TargetMode="External"/><Relationship Id="rId2" Type="http://schemas.openxmlformats.org/officeDocument/2006/relationships/hyperlink" Target="mailto:mail@kttp44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xn--44-6kcadhwnl3cfdx.xn--p1ai/npo/kadk/default.aspx" TargetMode="External"/><Relationship Id="rId2" Type="http://schemas.openxmlformats.org/officeDocument/2006/relationships/hyperlink" Target="mailto:kadk08@ramble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tes.google.com/site/wprofvybor/home" TargetMode="External"/><Relationship Id="rId2" Type="http://schemas.openxmlformats.org/officeDocument/2006/relationships/hyperlink" Target="mailto:kkbs@list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tko.my1.ru/" TargetMode="External"/><Relationship Id="rId2" Type="http://schemas.openxmlformats.org/officeDocument/2006/relationships/hyperlink" Target="mailto:licey20@list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tc.ru/" TargetMode="External"/><Relationship Id="rId2" Type="http://schemas.openxmlformats.org/officeDocument/2006/relationships/hyperlink" Target="mailto:kpc@kmtn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109" y="2733709"/>
            <a:ext cx="8644347" cy="1373070"/>
          </a:xfrm>
        </p:spPr>
        <p:txBody>
          <a:bodyPr/>
          <a:lstStyle/>
          <a:p>
            <a:r>
              <a:rPr lang="ru-RU" dirty="0" smtClean="0"/>
              <a:t>Средне профессиональные учебные заведения города  Костромы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8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Обучение на базе 9 классов (бесплатно</a:t>
            </a:r>
            <a:r>
              <a:rPr lang="ru-RU" b="1" dirty="0" smtClean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450433"/>
              </p:ext>
            </p:extLst>
          </p:nvPr>
        </p:nvGraphicFramePr>
        <p:xfrm>
          <a:off x="680321" y="2050474"/>
          <a:ext cx="9613861" cy="455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372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Обучение на базе 11 классов (бесплатно</a:t>
            </a:r>
            <a:r>
              <a:rPr lang="ru-RU" b="1" dirty="0" smtClean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485733"/>
              </p:ext>
            </p:extLst>
          </p:nvPr>
        </p:nvGraphicFramePr>
        <p:xfrm>
          <a:off x="680321" y="2336872"/>
          <a:ext cx="9613861" cy="4008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17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ОГБПОУ "Костромской автотранспортный колледж"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4345" y="2596717"/>
            <a:ext cx="4620491" cy="36932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Адрес:</a:t>
            </a:r>
            <a:r>
              <a:rPr lang="ru-RU" b="1" dirty="0"/>
              <a:t> </a:t>
            </a:r>
            <a:r>
              <a:rPr lang="ru-RU" b="1" dirty="0" smtClean="0"/>
              <a:t>г. </a:t>
            </a:r>
            <a:r>
              <a:rPr lang="ru-RU" b="1" dirty="0"/>
              <a:t>Кострома, улица </a:t>
            </a:r>
            <a:r>
              <a:rPr lang="ru-RU" b="1" dirty="0" err="1"/>
              <a:t>Спасокукоцкого</a:t>
            </a:r>
            <a:r>
              <a:rPr lang="ru-RU" b="1" dirty="0"/>
              <a:t>, </a:t>
            </a:r>
            <a:r>
              <a:rPr lang="ru-RU" b="1" dirty="0" smtClean="0"/>
              <a:t>д. 40</a:t>
            </a:r>
            <a:endParaRPr lang="ru-RU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 </a:t>
            </a:r>
            <a:r>
              <a:rPr lang="ru-RU" b="1" dirty="0"/>
              <a:t>(4942) 31-37-14 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 </a:t>
            </a:r>
            <a:r>
              <a:rPr lang="en-US" b="1" dirty="0">
                <a:hlinkClick r:id="rId2"/>
              </a:rPr>
              <a:t>@</a:t>
            </a:r>
            <a:r>
              <a:rPr lang="en-US" b="1" dirty="0" smtClean="0">
                <a:hlinkClick r:id="rId2"/>
              </a:rPr>
              <a:t>kmtn.ru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 smtClean="0">
                <a:hlinkClick r:id="rId3"/>
              </a:rPr>
              <a:t>www.katt44.ru</a:t>
            </a:r>
            <a:r>
              <a:rPr lang="ru-RU" b="1" dirty="0" smtClean="0"/>
              <a:t> </a:t>
            </a:r>
            <a:endParaRPr lang="ru-RU" b="1" dirty="0"/>
          </a:p>
          <a:p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Логотип учреждения (ОГБПОУ &quot;Костромской автотранспортный колледж&quot;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719" y="2596717"/>
            <a:ext cx="4884675" cy="251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944646"/>
              </p:ext>
            </p:extLst>
          </p:nvPr>
        </p:nvGraphicFramePr>
        <p:xfrm>
          <a:off x="680321" y="1834165"/>
          <a:ext cx="10153934" cy="4885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028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ОГБПОУ «КЭТ им. Ф.В. Чижова»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2336873"/>
            <a:ext cx="6179128" cy="35993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Адрес: </a:t>
            </a:r>
            <a:r>
              <a:rPr lang="ru-RU" b="1" dirty="0"/>
              <a:t>г. Кострома, проспект Текстильщиков, </a:t>
            </a:r>
            <a:r>
              <a:rPr lang="ru-RU" b="1" dirty="0" smtClean="0"/>
              <a:t>д. </a:t>
            </a:r>
            <a:r>
              <a:rPr lang="ru-RU" b="1" dirty="0" smtClean="0"/>
              <a:t>73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 </a:t>
            </a:r>
            <a:r>
              <a:rPr lang="ru-RU" b="1" dirty="0"/>
              <a:t>(4942) 315191, (4942) </a:t>
            </a:r>
            <a:r>
              <a:rPr lang="ru-RU" b="1" dirty="0" smtClean="0"/>
              <a:t>315026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 </a:t>
            </a:r>
            <a:r>
              <a:rPr lang="en-US" b="1" u="sng" dirty="0" smtClean="0">
                <a:hlinkClick r:id="rId2"/>
              </a:rPr>
              <a:t>spo-ket@mail.ru</a:t>
            </a:r>
            <a:endParaRPr lang="ru-RU" b="1" u="sn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>
                <a:hlinkClick r:id="rId3" tooltip="www.spo-ket.ru"/>
              </a:rPr>
              <a:t>www.spo-ket.ru</a:t>
            </a:r>
            <a:endParaRPr lang="ru-RU" b="1" dirty="0"/>
          </a:p>
        </p:txBody>
      </p:sp>
      <p:pic>
        <p:nvPicPr>
          <p:cNvPr id="1026" name="Picture 2" descr="Костромской энергетический техникум имени Ф.В. Чижова (Кострома,  Костромская область, Кострома, проспект Текстильщиков, 73) – “Навигатор  Образования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394" y="1834166"/>
            <a:ext cx="4256405" cy="425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9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0" y="877919"/>
            <a:ext cx="9613861" cy="108093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Специальности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4147054"/>
          </a:xfrm>
          <a:solidFill>
            <a:schemeClr val="bg1">
              <a:lumMod val="75000"/>
              <a:lumOff val="25000"/>
            </a:schemeClr>
          </a:solidFill>
        </p:spPr>
        <p:txBody>
          <a:bodyPr>
            <a:normAutofit lnSpcReduction="10000"/>
          </a:bodyPr>
          <a:lstStyle/>
          <a:p>
            <a:pPr lvl="0" rtl="0">
              <a:buFont typeface="Wingdings" panose="05000000000000000000" pitchFamily="2" charset="2"/>
              <a:buChar char="Ø"/>
            </a:pPr>
            <a:r>
              <a:rPr lang="ru-RU" b="1" dirty="0" smtClean="0"/>
              <a:t>Электрические станции, сети и системы</a:t>
            </a:r>
            <a:endParaRPr lang="ru-RU" b="1" dirty="0"/>
          </a:p>
          <a:p>
            <a:pPr lvl="0" rtl="0">
              <a:buFont typeface="Wingdings" panose="05000000000000000000" pitchFamily="2" charset="2"/>
              <a:buChar char="Ø"/>
            </a:pPr>
            <a:r>
              <a:rPr lang="ru-RU" b="1" dirty="0" smtClean="0"/>
              <a:t>Монтаж наладка и эксплуатация электрооборудования промышленных и гражданских зданий</a:t>
            </a:r>
            <a:endParaRPr lang="ru-RU" b="1" dirty="0"/>
          </a:p>
          <a:p>
            <a:pPr lvl="0" rtl="0">
              <a:buFont typeface="Wingdings" panose="05000000000000000000" pitchFamily="2" charset="2"/>
              <a:buChar char="Ø"/>
            </a:pPr>
            <a:r>
              <a:rPr lang="ru-RU" b="1" dirty="0" smtClean="0"/>
              <a:t>Теплоснабжение и теплотехническое оборудование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147054"/>
          </a:xfrm>
          <a:solidFill>
            <a:schemeClr val="bg1">
              <a:lumMod val="75000"/>
              <a:lumOff val="25000"/>
            </a:schemeClr>
          </a:solidFill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Монтаж и эксплуатация оборудования и систем газоснабжения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Технология аналитического контроля химических соединений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Рациональное использование </a:t>
            </a:r>
            <a:r>
              <a:rPr lang="ru-RU" b="1" dirty="0" err="1"/>
              <a:t>природохозяйственных</a:t>
            </a:r>
            <a:r>
              <a:rPr lang="ru-RU" b="1" dirty="0"/>
              <a:t> комплексов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Информационные системы и программирование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124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/>
              <a:t>ОГБПОУ «Костромской </a:t>
            </a:r>
            <a:r>
              <a:rPr lang="ru-RU" b="1" dirty="0"/>
              <a:t>областной медицинский колледж имени Героя Советского Союза С. А. </a:t>
            </a:r>
            <a:r>
              <a:rPr lang="ru-RU" b="1" dirty="0" smtClean="0"/>
              <a:t>Богомолова»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782" y="2336873"/>
            <a:ext cx="5888182" cy="359931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Адрес: г</a:t>
            </a:r>
            <a:r>
              <a:rPr lang="ru-RU" b="1" dirty="0"/>
              <a:t>. </a:t>
            </a:r>
            <a:r>
              <a:rPr lang="ru-RU" b="1" dirty="0" err="1" smtClean="0"/>
              <a:t>Кострома,ул</a:t>
            </a:r>
            <a:r>
              <a:rPr lang="ru-RU" b="1" dirty="0"/>
              <a:t>. Боровая, д. 6</a:t>
            </a:r>
            <a:br>
              <a:rPr lang="ru-RU" b="1" dirty="0"/>
            </a:br>
            <a:r>
              <a:rPr lang="ru-RU" b="1" dirty="0" smtClean="0"/>
              <a:t>Телефон:(4942)35-40-22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Адрес электронной почты: </a:t>
            </a:r>
            <a:r>
              <a:rPr lang="ru-RU" b="1" dirty="0" smtClean="0">
                <a:hlinkClick r:id="rId2"/>
              </a:rPr>
              <a:t>kostroma-med@yandex.ru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>
                <a:solidFill>
                  <a:srgbClr val="264963"/>
                </a:solidFill>
                <a:hlinkClick r:id="rId3"/>
              </a:rPr>
              <a:t>kmk44.ru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7170" name="Picture 2" descr="http://kmk44.ru/wp-content/themes/admired/images/logo14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939" y="2336873"/>
            <a:ext cx="3252643" cy="370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4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887" y="927971"/>
            <a:ext cx="9613861" cy="1080938"/>
          </a:xfrm>
        </p:spPr>
        <p:txBody>
          <a:bodyPr/>
          <a:lstStyle/>
          <a:p>
            <a:pPr algn="ctr"/>
            <a:r>
              <a:rPr lang="ru-RU" b="1" dirty="0" smtClean="0"/>
              <a:t>Специальности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18703127"/>
              </p:ext>
            </p:extLst>
          </p:nvPr>
        </p:nvGraphicFramePr>
        <p:xfrm>
          <a:off x="554182" y="2008909"/>
          <a:ext cx="9975273" cy="4703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53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ОГБПОУ «Костромской областной музыкальный колледж»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0" y="2336873"/>
            <a:ext cx="6667211" cy="35993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Адрес: г</a:t>
            </a:r>
            <a:r>
              <a:rPr lang="ru-RU" b="1" dirty="0"/>
              <a:t>. Кострома ул. Симановского, д.24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 </a:t>
            </a:r>
            <a:r>
              <a:rPr lang="ru-RU" b="1" dirty="0"/>
              <a:t>(4942) 31-23-28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</a:t>
            </a:r>
            <a:r>
              <a:rPr lang="ru-RU" b="1" dirty="0"/>
              <a:t> </a:t>
            </a:r>
            <a:r>
              <a:rPr lang="ru-RU" b="1" u="sng" dirty="0" smtClean="0">
                <a:hlinkClick r:id="rId2"/>
              </a:rPr>
              <a:t>komk44@yandex.ru</a:t>
            </a:r>
            <a:endParaRPr lang="ru-RU" b="1" u="sn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 smtClean="0">
                <a:solidFill>
                  <a:srgbClr val="264963"/>
                </a:solidFill>
                <a:latin typeface="+mj-lt"/>
                <a:hlinkClick r:id="rId3"/>
              </a:rPr>
              <a:t>muzcollege.kst.muzkult.ru</a:t>
            </a:r>
            <a:endParaRPr lang="ru-RU" b="1" dirty="0">
              <a:latin typeface="+mj-lt"/>
            </a:endParaRPr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  <p:pic>
        <p:nvPicPr>
          <p:cNvPr id="1026" name="Picture 2" descr="https://muzcollege.kst.muzkult.ru/media/2017/11/02/1233754160/6058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48" y="2336873"/>
            <a:ext cx="3030971" cy="337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8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037437"/>
              </p:ext>
            </p:extLst>
          </p:nvPr>
        </p:nvGraphicFramePr>
        <p:xfrm>
          <a:off x="680321" y="1988457"/>
          <a:ext cx="10844022" cy="474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98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53228"/>
            <a:ext cx="10487891" cy="1172554"/>
          </a:xfrm>
        </p:spPr>
        <p:txBody>
          <a:bodyPr/>
          <a:lstStyle/>
          <a:p>
            <a:pPr algn="ctr"/>
            <a:r>
              <a:rPr lang="ru-RU" b="1" dirty="0"/>
              <a:t>ОГБПОУ </a:t>
            </a:r>
            <a:r>
              <a:rPr lang="ru-RU" b="1" dirty="0" smtClean="0"/>
              <a:t>«Костромской </a:t>
            </a:r>
            <a:r>
              <a:rPr lang="ru-RU" b="1" dirty="0" err="1" smtClean="0"/>
              <a:t>торгово</a:t>
            </a:r>
            <a:r>
              <a:rPr lang="ru-RU" b="1" dirty="0" smtClean="0"/>
              <a:t> – экономический </a:t>
            </a:r>
            <a:r>
              <a:rPr lang="ru-RU" b="1" dirty="0" smtClean="0"/>
              <a:t>колледж»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66254" y="2331682"/>
            <a:ext cx="4889206" cy="41661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800" b="1" dirty="0" smtClean="0"/>
              <a:t>Адрес: г</a:t>
            </a:r>
            <a:r>
              <a:rPr lang="ru-RU" sz="2800" b="1" dirty="0"/>
              <a:t>. Кострома, </a:t>
            </a:r>
            <a:endParaRPr lang="ru-RU" sz="28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ru-RU" sz="2800" b="1" dirty="0" smtClean="0"/>
              <a:t>ул</a:t>
            </a:r>
            <a:r>
              <a:rPr lang="ru-RU" sz="2800" b="1" dirty="0"/>
              <a:t>. Долматова, </a:t>
            </a:r>
            <a:r>
              <a:rPr lang="ru-RU" sz="2800" b="1" dirty="0" smtClean="0"/>
              <a:t>д. 25а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Телефон: </a:t>
            </a:r>
            <a:r>
              <a:rPr lang="ru-RU" sz="2800" b="1" dirty="0"/>
              <a:t>(4942) 311-008, 316-312, </a:t>
            </a:r>
            <a:r>
              <a:rPr lang="ru-RU" sz="2800" b="1" dirty="0" smtClean="0"/>
              <a:t>312-842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Адрес </a:t>
            </a:r>
            <a:r>
              <a:rPr lang="ru-RU" sz="2800" b="1" dirty="0">
                <a:latin typeface="+mj-lt"/>
              </a:rPr>
              <a:t>электронной почты: </a:t>
            </a:r>
            <a:r>
              <a:rPr lang="ru-RU" sz="2800" b="1" dirty="0" smtClean="0">
                <a:latin typeface="+mj-lt"/>
                <a:hlinkClick r:id="rId2"/>
              </a:rPr>
              <a:t>adm-ktek@kmtn.ru</a:t>
            </a:r>
            <a:endParaRPr lang="ru-RU" sz="2800" b="1" dirty="0" smtClean="0">
              <a:latin typeface="+mj-lt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800" b="1" dirty="0" smtClean="0">
                <a:latin typeface="+mj-lt"/>
              </a:rPr>
              <a:t>Официальный сайт: </a:t>
            </a:r>
            <a:r>
              <a:rPr lang="en-US" sz="2800" b="1" dirty="0" smtClean="0">
                <a:latin typeface="+mj-lt"/>
                <a:hlinkClick r:id="rId3"/>
              </a:rPr>
              <a:t>http</a:t>
            </a:r>
            <a:r>
              <a:rPr lang="en-US" sz="2800" b="1" dirty="0">
                <a:latin typeface="+mj-lt"/>
                <a:hlinkClick r:id="rId3"/>
              </a:rPr>
              <a:t>://</a:t>
            </a:r>
            <a:r>
              <a:rPr lang="en-US" sz="2800" b="1" dirty="0" smtClean="0">
                <a:latin typeface="+mj-lt"/>
                <a:hlinkClick r:id="rId3"/>
              </a:rPr>
              <a:t>ktek-kostroma.ru/index.html</a:t>
            </a:r>
            <a:r>
              <a:rPr lang="ru-RU" sz="2800" b="1" dirty="0" smtClean="0">
                <a:latin typeface="+mj-lt"/>
              </a:rPr>
              <a:t> </a:t>
            </a:r>
            <a:endParaRPr lang="ru-RU" sz="2800" b="1" dirty="0">
              <a:latin typeface="+mj-lt"/>
            </a:endParaRP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3074" name="Picture 2" descr="Костромской торгово-экономический колледж - фот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945" y="2331681"/>
            <a:ext cx="6625554" cy="372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97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12" y="710169"/>
            <a:ext cx="10515600" cy="2073275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4000" b="1" dirty="0" smtClean="0"/>
              <a:t>ОГБПОУ «</a:t>
            </a:r>
            <a:r>
              <a:rPr lang="ru-RU" sz="4000" b="1" dirty="0"/>
              <a:t>Костромской колледж отраслевых технологий строительства и лесной </a:t>
            </a:r>
            <a:r>
              <a:rPr lang="ru-RU" sz="4000" b="1" dirty="0" smtClean="0"/>
              <a:t>промышленности»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336873"/>
            <a:ext cx="6748712" cy="402038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/>
              <a:t>Адрес: </a:t>
            </a:r>
            <a:r>
              <a:rPr lang="ru-RU" b="1" dirty="0" smtClean="0"/>
              <a:t>г</a:t>
            </a:r>
            <a:r>
              <a:rPr lang="ru-RU" b="1" dirty="0"/>
              <a:t>.</a:t>
            </a:r>
            <a:r>
              <a:rPr lang="ru-RU" b="1" dirty="0" smtClean="0"/>
              <a:t> </a:t>
            </a:r>
            <a:r>
              <a:rPr lang="ru-RU" b="1" dirty="0"/>
              <a:t>Кострома, ул. Центральная, </a:t>
            </a:r>
            <a:r>
              <a:rPr lang="ru-RU" b="1" dirty="0" smtClean="0"/>
              <a:t>д. 50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</a:t>
            </a:r>
            <a:r>
              <a:rPr lang="ru-RU" b="1" dirty="0"/>
              <a:t> </a:t>
            </a:r>
            <a:r>
              <a:rPr lang="ru-RU" b="1" dirty="0" smtClean="0"/>
              <a:t>(4942</a:t>
            </a:r>
            <a:r>
              <a:rPr lang="ru-RU" b="1" dirty="0"/>
              <a:t>) 22-72-34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(4942</a:t>
            </a:r>
            <a:r>
              <a:rPr lang="ru-RU" b="1" dirty="0"/>
              <a:t>) 41-09-31 (приемная комиссия</a:t>
            </a:r>
            <a:r>
              <a:rPr lang="ru-RU" b="1" dirty="0" smtClean="0"/>
              <a:t>)</a:t>
            </a:r>
            <a:endParaRPr lang="ru-RU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</a:t>
            </a:r>
            <a:r>
              <a:rPr lang="ru-RU" b="1" dirty="0"/>
              <a:t> </a:t>
            </a:r>
            <a:r>
              <a:rPr lang="en-US" b="1" dirty="0" smtClean="0">
                <a:hlinkClick r:id="rId2"/>
              </a:rPr>
              <a:t>info@kkot44.ru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>
                <a:hlinkClick r:id="rId3"/>
              </a:rPr>
              <a:t>kkot44.ru</a:t>
            </a:r>
            <a:endParaRPr lang="ru-RU" b="1" dirty="0"/>
          </a:p>
        </p:txBody>
      </p:sp>
      <p:pic>
        <p:nvPicPr>
          <p:cNvPr id="2050" name="Picture 2" descr="Костромской колледж отраслевых технологий строительства и лесной  промышленности в Костром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328" y="2336873"/>
            <a:ext cx="3544900" cy="353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0321" y="2170618"/>
            <a:ext cx="4698358" cy="431330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 smtClean="0"/>
              <a:t>Специальности </a:t>
            </a:r>
            <a:r>
              <a:rPr lang="ru-RU" b="1" dirty="0"/>
              <a:t>(на базе основного общего образования)</a:t>
            </a:r>
            <a:endParaRPr lang="ru-RU" b="1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b="1" dirty="0" smtClean="0"/>
              <a:t> </a:t>
            </a:r>
            <a:r>
              <a:rPr lang="ru-RU" dirty="0"/>
              <a:t>Управление, эксплуатация и обслуживание многоквартирного дома             </a:t>
            </a:r>
            <a:endParaRPr lang="ru-RU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Строительство </a:t>
            </a:r>
            <a:r>
              <a:rPr lang="ru-RU" dirty="0"/>
              <a:t>и эксплуатация зданий и сооружений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Технология </a:t>
            </a:r>
            <a:r>
              <a:rPr lang="ru-RU" dirty="0"/>
              <a:t>деревообработки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Монтаж</a:t>
            </a:r>
            <a:r>
              <a:rPr lang="ru-RU" dirty="0"/>
              <a:t>, наладка и эксплуатация электрооборудования промышленных и гражданских зданий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Лесное </a:t>
            </a:r>
            <a:r>
              <a:rPr lang="ru-RU" dirty="0"/>
              <a:t>и лесопарковое хозяйство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Садово-парковое </a:t>
            </a:r>
            <a:r>
              <a:rPr lang="ru-RU" dirty="0"/>
              <a:t>и ландшафтное строительство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94124" y="2170619"/>
            <a:ext cx="4700058" cy="43133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b="1" dirty="0"/>
              <a:t>Профессии (на базе основного общего образования)</a:t>
            </a:r>
            <a:endParaRPr lang="ru-RU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Мастер </a:t>
            </a:r>
            <a:r>
              <a:rPr lang="ru-RU" dirty="0"/>
              <a:t>отделочных строительных и декоративных работ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Мастер </a:t>
            </a:r>
            <a:r>
              <a:rPr lang="ru-RU" dirty="0"/>
              <a:t>общестроительных работ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Сварщик </a:t>
            </a:r>
            <a:r>
              <a:rPr lang="ru-RU" dirty="0"/>
              <a:t>(ручной и частично механизированной сварки (наплавки))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dirty="0" smtClean="0"/>
              <a:t>Мастер </a:t>
            </a:r>
            <a:r>
              <a:rPr lang="ru-RU" dirty="0"/>
              <a:t>по ремонту и обслуживанию систем жилищно-коммунального хозяйства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241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ОГБПОУ "Костромской областной колледж культуры"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2" y="2336873"/>
            <a:ext cx="5360260" cy="35993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</a:t>
            </a:r>
            <a:r>
              <a:rPr lang="ru-RU" b="1" dirty="0"/>
              <a:t>: </a:t>
            </a:r>
            <a:r>
              <a:rPr lang="ru-RU" b="1" dirty="0" smtClean="0"/>
              <a:t> </a:t>
            </a:r>
            <a:r>
              <a:rPr lang="ru-RU" b="1" dirty="0"/>
              <a:t>г. Кострома, пр. Мира, 11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</a:t>
            </a:r>
            <a:r>
              <a:rPr lang="ru-RU" b="1" dirty="0"/>
              <a:t> (4942) 51-53-49, 51-45-93, </a:t>
            </a:r>
            <a:r>
              <a:rPr lang="ru-RU" b="1" dirty="0" smtClean="0"/>
              <a:t>51-53-31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</a:t>
            </a:r>
            <a:r>
              <a:rPr lang="ru-RU" b="1" dirty="0"/>
              <a:t> </a:t>
            </a:r>
            <a:r>
              <a:rPr lang="ru-RU" b="1" dirty="0" smtClean="0">
                <a:hlinkClick r:id="rId2"/>
              </a:rPr>
              <a:t>info@kokk.org.ru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>
                <a:hlinkClick r:id="rId3"/>
              </a:rPr>
              <a:t>kokk.org.ru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  <p:pic>
        <p:nvPicPr>
          <p:cNvPr id="3074" name="Picture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065" y="2336873"/>
            <a:ext cx="3749283" cy="3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5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26366"/>
              </p:ext>
            </p:extLst>
          </p:nvPr>
        </p:nvGraphicFramePr>
        <p:xfrm>
          <a:off x="680321" y="2064328"/>
          <a:ext cx="10597279" cy="4682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0138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ЧУПО </a:t>
            </a:r>
            <a:r>
              <a:rPr lang="ru-RU" b="1" dirty="0"/>
              <a:t>«Костромской технологический техникум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36873"/>
            <a:ext cx="6175663" cy="359931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</a:t>
            </a:r>
            <a:r>
              <a:rPr lang="ru-RU" b="1" dirty="0"/>
              <a:t>: </a:t>
            </a:r>
            <a:r>
              <a:rPr lang="ru-RU" b="1" dirty="0" smtClean="0"/>
              <a:t>г</a:t>
            </a:r>
            <a:r>
              <a:rPr lang="ru-RU" b="1" dirty="0"/>
              <a:t>. Кострома, ул. Лагерная, д. 17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/>
              <a:t>Телефон: (4942) </a:t>
            </a:r>
            <a:r>
              <a:rPr lang="ru-RU" b="1" dirty="0" smtClean="0"/>
              <a:t>42-45-94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Адрес электронной почты: </a:t>
            </a:r>
            <a:r>
              <a:rPr lang="ru-RU" b="1" u="sng" dirty="0">
                <a:hlinkClick r:id="rId2"/>
              </a:rPr>
              <a:t>ktteh@kmtn.ru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Официальный сайт: </a:t>
            </a:r>
            <a:r>
              <a:rPr lang="en-US" b="1" dirty="0">
                <a:hlinkClick r:id="rId3"/>
              </a:rPr>
              <a:t>ktteh.ru</a:t>
            </a:r>
            <a:endParaRPr lang="ru-RU" b="1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663" y="2473036"/>
            <a:ext cx="4675257" cy="346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624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864064"/>
            <a:ext cx="9613861" cy="1080938"/>
          </a:xfrm>
        </p:spPr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598666"/>
              </p:ext>
            </p:extLst>
          </p:nvPr>
        </p:nvGraphicFramePr>
        <p:xfrm>
          <a:off x="680321" y="2336873"/>
          <a:ext cx="10624988" cy="4188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7159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ОГБПОУ «</a:t>
            </a:r>
            <a:r>
              <a:rPr lang="ru-RU" b="1" dirty="0" smtClean="0"/>
              <a:t>Костромской </a:t>
            </a:r>
            <a:r>
              <a:rPr lang="ru-RU" b="1" dirty="0"/>
              <a:t>техникум торговли и питания»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2" y="2336873"/>
            <a:ext cx="6639500" cy="35993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effectLst/>
                <a:latin typeface="+mj-lt"/>
              </a:rPr>
              <a:t>Адрес: </a:t>
            </a:r>
            <a:r>
              <a:rPr lang="ru-RU" b="1" dirty="0" smtClean="0">
                <a:latin typeface="+mj-lt"/>
              </a:rPr>
              <a:t>г</a:t>
            </a:r>
            <a:r>
              <a:rPr lang="ru-RU" b="1" dirty="0">
                <a:latin typeface="+mj-lt"/>
              </a:rPr>
              <a:t>. Кострома, Кинешемское шоссе, д. 45/51.</a:t>
            </a:r>
            <a:endParaRPr lang="ru-RU" b="1" dirty="0" smtClean="0">
              <a:effectLst/>
              <a:latin typeface="+mj-lt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+mj-lt"/>
              </a:rPr>
              <a:t>Телефон: </a:t>
            </a:r>
            <a:r>
              <a:rPr lang="ru-RU" b="1" dirty="0" smtClean="0">
                <a:latin typeface="+mj-lt"/>
              </a:rPr>
              <a:t>(4942</a:t>
            </a:r>
            <a:r>
              <a:rPr lang="ru-RU" b="1" dirty="0">
                <a:latin typeface="+mj-lt"/>
              </a:rPr>
              <a:t>) 41-11-00</a:t>
            </a:r>
            <a:r>
              <a:rPr lang="ru-RU" b="1" dirty="0" smtClean="0">
                <a:latin typeface="+mj-lt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+mj-lt"/>
              </a:rPr>
              <a:t>Адрес </a:t>
            </a:r>
            <a:r>
              <a:rPr lang="ru-RU" b="1" dirty="0">
                <a:latin typeface="+mj-lt"/>
              </a:rPr>
              <a:t>э</a:t>
            </a:r>
            <a:r>
              <a:rPr lang="ru-RU" b="1" dirty="0" smtClean="0">
                <a:latin typeface="+mj-lt"/>
              </a:rPr>
              <a:t>лектронной почты: </a:t>
            </a:r>
            <a:r>
              <a:rPr lang="en-US" b="1" dirty="0" smtClean="0">
                <a:latin typeface="+mj-lt"/>
                <a:hlinkClick r:id="rId2"/>
              </a:rPr>
              <a:t>mail@kttp44.ru</a:t>
            </a:r>
            <a:endParaRPr lang="ru-RU" b="1" dirty="0" smtClean="0">
              <a:latin typeface="+mj-lt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>
                <a:latin typeface="+mj-lt"/>
              </a:rPr>
              <a:t>Официальный сайт: </a:t>
            </a:r>
            <a:r>
              <a:rPr lang="en-US" b="1" dirty="0">
                <a:solidFill>
                  <a:srgbClr val="264963"/>
                </a:solidFill>
                <a:latin typeface="+mj-lt"/>
                <a:hlinkClick r:id="rId3"/>
              </a:rPr>
              <a:t>kttp44.ru</a:t>
            </a:r>
            <a:endParaRPr lang="ru-RU" b="1" dirty="0">
              <a:latin typeface="+mj-lt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Вакансии компании Костромской техникум торговли и питан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592" y="2336873"/>
            <a:ext cx="4083689" cy="2858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529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412398"/>
              </p:ext>
            </p:extLst>
          </p:nvPr>
        </p:nvGraphicFramePr>
        <p:xfrm>
          <a:off x="680321" y="2148186"/>
          <a:ext cx="10887565" cy="4521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933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ОГБПОУ "Костромской автодорожный колледж"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4" y="2336873"/>
            <a:ext cx="6871854" cy="35993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Адрес:</a:t>
            </a:r>
            <a:r>
              <a:rPr lang="ru-RU" b="1" dirty="0"/>
              <a:t> </a:t>
            </a:r>
            <a:r>
              <a:rPr lang="ru-RU" b="1" dirty="0" err="1"/>
              <a:t>г.Кострома</a:t>
            </a:r>
            <a:r>
              <a:rPr lang="ru-RU" b="1" dirty="0"/>
              <a:t>,​ </a:t>
            </a:r>
            <a:r>
              <a:rPr lang="ru-RU" b="1" dirty="0" err="1"/>
              <a:t>ул.Профсоюзная</a:t>
            </a:r>
            <a:r>
              <a:rPr lang="ru-RU" b="1" dirty="0"/>
              <a:t>, </a:t>
            </a:r>
            <a:r>
              <a:rPr lang="ru-RU" b="1" dirty="0" smtClean="0"/>
              <a:t>д. 36</a:t>
            </a:r>
            <a:r>
              <a:rPr lang="ru-RU" b="1" dirty="0"/>
              <a:t> 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 </a:t>
            </a:r>
            <a:r>
              <a:rPr lang="ru-RU" b="1" dirty="0"/>
              <a:t>(4942) </a:t>
            </a:r>
            <a:r>
              <a:rPr lang="ru-RU" b="1" dirty="0" smtClean="0"/>
              <a:t>22-76</a:t>
            </a:r>
            <a:r>
              <a:rPr lang="ru-RU" b="1" dirty="0"/>
              <a:t>-</a:t>
            </a:r>
            <a:r>
              <a:rPr lang="ru-RU" b="1" dirty="0" smtClean="0"/>
              <a:t>05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 </a:t>
            </a:r>
            <a:r>
              <a:rPr lang="en-US" b="1" dirty="0" smtClean="0">
                <a:hlinkClick r:id="rId2"/>
              </a:rPr>
              <a:t>kadk08@rambler.ru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>
                <a:hlinkClick r:id="rId3"/>
              </a:rPr>
              <a:t>eduportal44.ru/</a:t>
            </a:r>
            <a:r>
              <a:rPr lang="en-US" b="1" dirty="0" err="1">
                <a:hlinkClick r:id="rId3"/>
              </a:rPr>
              <a:t>npo</a:t>
            </a:r>
            <a:r>
              <a:rPr lang="en-US" b="1" dirty="0">
                <a:hlinkClick r:id="rId3"/>
              </a:rPr>
              <a:t>/</a:t>
            </a:r>
            <a:r>
              <a:rPr lang="en-US" b="1" dirty="0" err="1">
                <a:hlinkClick r:id="rId3"/>
              </a:rPr>
              <a:t>kadk</a:t>
            </a:r>
            <a:r>
              <a:rPr lang="en-US" b="1" dirty="0">
                <a:hlinkClick r:id="rId3"/>
              </a:rPr>
              <a:t>/default.aspx</a:t>
            </a:r>
            <a:endParaRPr lang="ru-RU" b="1" dirty="0"/>
          </a:p>
          <a:p>
            <a:endParaRPr lang="ru-RU" dirty="0" smtClean="0"/>
          </a:p>
        </p:txBody>
      </p:sp>
      <p:pic>
        <p:nvPicPr>
          <p:cNvPr id="6148" name="Picture 4" descr="https://sun9-15.userapi.com/impf/c623627/v623627270/384ff/uTmfste2ihk.jpg?size=200x0&amp;quality=90&amp;crop=98,0,720,720&amp;sign=69c9da562e737c6dc46639aebe6c2fcd&amp;ava=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0482" r="687" b="10077"/>
          <a:stretch/>
        </p:blipFill>
        <p:spPr bwMode="auto">
          <a:xfrm>
            <a:off x="7296603" y="2336873"/>
            <a:ext cx="4046279" cy="32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72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678026"/>
              </p:ext>
            </p:extLst>
          </p:nvPr>
        </p:nvGraphicFramePr>
        <p:xfrm>
          <a:off x="680321" y="2046514"/>
          <a:ext cx="10640822" cy="4557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937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988755"/>
            <a:ext cx="9613861" cy="10809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Механико-технологическое</a:t>
            </a:r>
            <a:r>
              <a:rPr lang="ru-RU" b="1" dirty="0" smtClean="0"/>
              <a:t> отделение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278370"/>
              </p:ext>
            </p:extLst>
          </p:nvPr>
        </p:nvGraphicFramePr>
        <p:xfrm>
          <a:off x="680321" y="2336873"/>
          <a:ext cx="10791243" cy="4188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11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ОГБПОУ "Костромской колледж бытового сервиса"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909" y="2336873"/>
            <a:ext cx="6816436" cy="35993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/>
              <a:t>Адрес: </a:t>
            </a:r>
            <a:r>
              <a:rPr lang="ru-RU" b="1" dirty="0" smtClean="0"/>
              <a:t>г. Кострома</a:t>
            </a:r>
            <a:r>
              <a:rPr lang="ru-RU" b="1" dirty="0"/>
              <a:t>, </a:t>
            </a:r>
            <a:r>
              <a:rPr lang="ru-RU" b="1" dirty="0" smtClean="0"/>
              <a:t>Кинешемское </a:t>
            </a:r>
            <a:r>
              <a:rPr lang="ru-RU" b="1" dirty="0"/>
              <a:t>ш</a:t>
            </a:r>
            <a:r>
              <a:rPr lang="ru-RU" b="1" dirty="0" smtClean="0"/>
              <a:t>., д 23 </a:t>
            </a:r>
            <a:endParaRPr lang="ru-RU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</a:t>
            </a:r>
            <a:r>
              <a:rPr lang="ru-RU" b="1" dirty="0"/>
              <a:t>: </a:t>
            </a:r>
            <a:r>
              <a:rPr lang="ru-RU" b="1" dirty="0" smtClean="0"/>
              <a:t>(494</a:t>
            </a:r>
            <a:r>
              <a:rPr lang="ru-RU" b="1" dirty="0"/>
              <a:t>2</a:t>
            </a:r>
            <a:r>
              <a:rPr lang="ru-RU" b="1" dirty="0" smtClean="0"/>
              <a:t>) 22-00-03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</a:t>
            </a:r>
            <a:r>
              <a:rPr lang="ru-RU" b="1" dirty="0"/>
              <a:t> </a:t>
            </a:r>
            <a:r>
              <a:rPr lang="en-US" b="1" dirty="0" smtClean="0">
                <a:hlinkClick r:id="rId2"/>
              </a:rPr>
              <a:t>kkbs@list.ru</a:t>
            </a:r>
            <a:r>
              <a:rPr lang="ru-RU" b="1" dirty="0" smtClean="0"/>
              <a:t> </a:t>
            </a:r>
            <a:endParaRPr lang="ru-RU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 smtClean="0">
                <a:hlinkClick r:id="rId3"/>
              </a:rPr>
              <a:t>www.</a:t>
            </a:r>
            <a:r>
              <a:rPr lang="en-US" b="1" dirty="0" smtClean="0">
                <a:hlinkClick r:id="rId3"/>
              </a:rPr>
              <a:t>sites.google.com/site/wprofvybor/home</a:t>
            </a:r>
            <a:r>
              <a:rPr lang="en-US" b="1" dirty="0"/>
              <a:t> </a:t>
            </a:r>
            <a:endParaRPr lang="ru-RU" b="1" dirty="0"/>
          </a:p>
          <a:p>
            <a:endParaRPr lang="ru-RU" dirty="0"/>
          </a:p>
        </p:txBody>
      </p:sp>
      <p:pic>
        <p:nvPicPr>
          <p:cNvPr id="7170" name="Picture 2" descr="ОГБПОУ &quot;Костромской колледж бытового сервиса&quot; - Абитуриенту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345" y="2336872"/>
            <a:ext cx="3455555" cy="338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5515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Специальности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139251"/>
              </p:ext>
            </p:extLst>
          </p:nvPr>
        </p:nvGraphicFramePr>
        <p:xfrm>
          <a:off x="680321" y="2133600"/>
          <a:ext cx="10237061" cy="450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024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3075709"/>
            <a:ext cx="9613861" cy="286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86049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891774"/>
            <a:ext cx="9613861" cy="1080938"/>
          </a:xfrm>
        </p:spPr>
        <p:txBody>
          <a:bodyPr/>
          <a:lstStyle/>
          <a:p>
            <a:pPr algn="ctr"/>
            <a:r>
              <a:rPr lang="ru-RU" b="1" dirty="0" smtClean="0"/>
              <a:t>Торгово-юридическое отделение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475764"/>
              </p:ext>
            </p:extLst>
          </p:nvPr>
        </p:nvGraphicFramePr>
        <p:xfrm>
          <a:off x="680321" y="2336873"/>
          <a:ext cx="10749679" cy="4077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798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ОГБПОУ «Костромской машиностроительный техникум»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2336873"/>
            <a:ext cx="5320147" cy="434101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Адрес: г. </a:t>
            </a:r>
            <a:r>
              <a:rPr lang="ru-RU" b="1" dirty="0"/>
              <a:t>Кострома, улица Фестивальная, </a:t>
            </a:r>
            <a:r>
              <a:rPr lang="ru-RU" b="1" dirty="0" smtClean="0"/>
              <a:t>д. </a:t>
            </a:r>
            <a:r>
              <a:rPr lang="ru-RU" b="1" dirty="0" smtClean="0"/>
              <a:t>31; 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г</a:t>
            </a:r>
            <a:r>
              <a:rPr lang="ru-RU" b="1" dirty="0"/>
              <a:t>. Кострома, Локомотивная улица, </a:t>
            </a:r>
            <a:r>
              <a:rPr lang="ru-RU" b="1" dirty="0" smtClean="0"/>
              <a:t>д. </a:t>
            </a:r>
            <a:r>
              <a:rPr lang="ru-RU" b="1" dirty="0"/>
              <a:t>2; </a:t>
            </a:r>
            <a:endParaRPr lang="ru-RU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Телефон: 32-13-81</a:t>
            </a:r>
            <a:r>
              <a:rPr lang="ru-RU" b="1" dirty="0" smtClean="0"/>
              <a:t>, </a:t>
            </a:r>
            <a:r>
              <a:rPr lang="ru-RU" b="1" dirty="0" smtClean="0"/>
              <a:t>22-63-62</a:t>
            </a:r>
            <a:endParaRPr lang="ru-RU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Адрес электронной почты: </a:t>
            </a:r>
            <a:r>
              <a:rPr lang="en-US" b="1" u="sng" dirty="0" smtClean="0">
                <a:hlinkClick r:id="rId2"/>
              </a:rPr>
              <a:t>licey20@list.ru</a:t>
            </a:r>
            <a:r>
              <a:rPr lang="ru-RU" b="1" u="sng" dirty="0" smtClean="0"/>
              <a:t> </a:t>
            </a:r>
            <a:endParaRPr lang="ru-RU" b="1" u="sn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 smtClean="0"/>
              <a:t>Официальный сайт: </a:t>
            </a:r>
            <a:r>
              <a:rPr lang="en-US" b="1" dirty="0" smtClean="0">
                <a:hlinkClick r:id="rId3"/>
              </a:rPr>
              <a:t>www</a:t>
            </a:r>
            <a:r>
              <a:rPr lang="ru-RU" b="1" dirty="0" smtClean="0">
                <a:hlinkClick r:id="rId3"/>
              </a:rPr>
              <a:t>.</a:t>
            </a:r>
            <a:r>
              <a:rPr lang="en-US" b="1" dirty="0" smtClean="0">
                <a:hlinkClick r:id="rId3"/>
              </a:rPr>
              <a:t>kmtko.my1.ru</a:t>
            </a:r>
            <a:r>
              <a:rPr lang="ru-RU" b="1" dirty="0" smtClean="0"/>
              <a:t> 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4098" name="Picture 2" descr="Вакансия Повар в Костроме, Нек. орг ОГБПОУ &quot;Костромской машиностроительный  техникум&quot; | Поиск работы с ГородРабот.ру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119" y="2336873"/>
            <a:ext cx="3945371" cy="396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850209"/>
            <a:ext cx="9613861" cy="11448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Программы подготовки квалифицированных рабочих, служащих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243830"/>
              </p:ext>
            </p:extLst>
          </p:nvPr>
        </p:nvGraphicFramePr>
        <p:xfrm>
          <a:off x="512619" y="2105892"/>
          <a:ext cx="11069782" cy="4447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12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Программы подготовки специалистов среднего звена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420367"/>
              </p:ext>
            </p:extLst>
          </p:nvPr>
        </p:nvGraphicFramePr>
        <p:xfrm>
          <a:off x="680321" y="2105891"/>
          <a:ext cx="11040624" cy="4627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58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Программы профессионального обучения</a:t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920517"/>
              </p:ext>
            </p:extLst>
          </p:nvPr>
        </p:nvGraphicFramePr>
        <p:xfrm>
          <a:off x="680321" y="2336873"/>
          <a:ext cx="11026770" cy="429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3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ОГБПОУ «Костромской политехнический колледж»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2336872"/>
            <a:ext cx="6082145" cy="425789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b="1" dirty="0" smtClean="0"/>
              <a:t>Адрес: г</a:t>
            </a:r>
            <a:r>
              <a:rPr lang="ru-RU" b="1" dirty="0"/>
              <a:t>. Кострома, ул. Ленина, д. </a:t>
            </a:r>
            <a:r>
              <a:rPr lang="ru-RU" b="1" dirty="0" smtClean="0"/>
              <a:t>149</a:t>
            </a:r>
            <a:endParaRPr lang="ru-RU" b="1" dirty="0"/>
          </a:p>
          <a:p>
            <a:pPr marL="0" indent="0">
              <a:lnSpc>
                <a:spcPct val="110000"/>
              </a:lnSpc>
              <a:buNone/>
            </a:pPr>
            <a:r>
              <a:rPr lang="ru-RU" b="1" dirty="0" smtClean="0"/>
              <a:t>Телефон: </a:t>
            </a:r>
            <a:r>
              <a:rPr lang="ru-RU" b="1" dirty="0" smtClean="0"/>
              <a:t>(4942</a:t>
            </a:r>
            <a:r>
              <a:rPr lang="ru-RU" b="1" dirty="0"/>
              <a:t>) </a:t>
            </a:r>
            <a:r>
              <a:rPr lang="ru-RU" b="1" dirty="0" smtClean="0"/>
              <a:t>55-06-23</a:t>
            </a:r>
            <a:endParaRPr lang="ru-RU" b="1" dirty="0"/>
          </a:p>
          <a:p>
            <a:pPr marL="0" indent="0">
              <a:lnSpc>
                <a:spcPct val="110000"/>
              </a:lnSpc>
              <a:buNone/>
            </a:pPr>
            <a:r>
              <a:rPr lang="ru-RU" b="1" dirty="0" smtClean="0"/>
              <a:t>Адрес </a:t>
            </a:r>
            <a:r>
              <a:rPr lang="ru-RU" b="1" dirty="0"/>
              <a:t>электронной </a:t>
            </a:r>
            <a:r>
              <a:rPr lang="ru-RU" b="1" dirty="0" smtClean="0"/>
              <a:t>почты: </a:t>
            </a:r>
            <a:r>
              <a:rPr lang="ru-RU" b="1" dirty="0" smtClean="0">
                <a:hlinkClick r:id="rId2"/>
              </a:rPr>
              <a:t>kpc@kmtn.ru</a:t>
            </a:r>
            <a:r>
              <a:rPr lang="ru-RU" b="1" dirty="0" smtClean="0"/>
              <a:t> </a:t>
            </a:r>
            <a:endParaRPr lang="ru-RU" b="1" dirty="0"/>
          </a:p>
          <a:p>
            <a:pPr marL="0" indent="0">
              <a:lnSpc>
                <a:spcPct val="110000"/>
              </a:lnSpc>
              <a:buNone/>
            </a:pPr>
            <a:r>
              <a:rPr lang="ru-RU" b="1" dirty="0"/>
              <a:t>О</a:t>
            </a:r>
            <a:r>
              <a:rPr lang="ru-RU" b="1" dirty="0" smtClean="0"/>
              <a:t>фициального сайта: </a:t>
            </a:r>
            <a:r>
              <a:rPr lang="ru-RU" b="1" dirty="0" smtClean="0">
                <a:hlinkClick r:id="rId3"/>
              </a:rPr>
              <a:t>www.kptc.ru</a:t>
            </a:r>
            <a:r>
              <a:rPr lang="ru-RU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Официальный сайт Костромского политехнического колледж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501" y="2572399"/>
            <a:ext cx="4799501" cy="313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6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F6ED07F85D631468FBFADC55EE9A6C4" ma:contentTypeVersion="50" ma:contentTypeDescription="Создание документа." ma:contentTypeScope="" ma:versionID="7a0d6fec825aefddc940b983655dcd6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7baaefd4cba47a704e7656cd0bac5a0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AWJJH2MPE6E2-42960646-917</_dlc_DocId>
    <_dlc_DocIdUrl xmlns="4a252ca3-5a62-4c1c-90a6-29f4710e47f8">
      <Url>https://xn--44-6kcadhwnl3cfdx.xn--p1ai/Kostroma_EDU/Kos_sch_4/_layouts/15/DocIdRedir.aspx?ID=AWJJH2MPE6E2-42960646-917</Url>
      <Description>AWJJH2MPE6E2-42960646-917</Description>
    </_dlc_DocIdUrl>
  </documentManagement>
</p:properties>
</file>

<file path=customXml/itemProps1.xml><?xml version="1.0" encoding="utf-8"?>
<ds:datastoreItem xmlns:ds="http://schemas.openxmlformats.org/officeDocument/2006/customXml" ds:itemID="{A0250BCC-D5E0-4861-B844-8EB8E422D9EB}"/>
</file>

<file path=customXml/itemProps2.xml><?xml version="1.0" encoding="utf-8"?>
<ds:datastoreItem xmlns:ds="http://schemas.openxmlformats.org/officeDocument/2006/customXml" ds:itemID="{BC124891-BF48-4089-826F-5D9F56538915}"/>
</file>

<file path=customXml/itemProps3.xml><?xml version="1.0" encoding="utf-8"?>
<ds:datastoreItem xmlns:ds="http://schemas.openxmlformats.org/officeDocument/2006/customXml" ds:itemID="{10FE1EB1-B510-439D-B13D-E73D0E04137C}"/>
</file>

<file path=customXml/itemProps4.xml><?xml version="1.0" encoding="utf-8"?>
<ds:datastoreItem xmlns:ds="http://schemas.openxmlformats.org/officeDocument/2006/customXml" ds:itemID="{C00BF496-029D-4B31-9F19-4239C85AE619}"/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5047</TotalTime>
  <Words>972</Words>
  <Application>Microsoft Office PowerPoint</Application>
  <PresentationFormat>Широкоэкранный</PresentationFormat>
  <Paragraphs>211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</vt:lpstr>
      <vt:lpstr>Берлин</vt:lpstr>
      <vt:lpstr>Средне профессиональные учебные заведения города  Костромы</vt:lpstr>
      <vt:lpstr>ОГБПОУ «Костромской торгово – экономический колледж»</vt:lpstr>
      <vt:lpstr>Механико-технологическое отделение </vt:lpstr>
      <vt:lpstr>Торгово-юридическое отделение </vt:lpstr>
      <vt:lpstr>ОГБПОУ «Костромской машиностроительный техникум»</vt:lpstr>
      <vt:lpstr>Программы подготовки квалифицированных рабочих, служащих </vt:lpstr>
      <vt:lpstr>Программы подготовки специалистов среднего звена</vt:lpstr>
      <vt:lpstr>Программы профессионального обучения </vt:lpstr>
      <vt:lpstr>ОГБПОУ «Костромской политехнический колледж»</vt:lpstr>
      <vt:lpstr>Обучение на базе 9 классов (бесплатно) </vt:lpstr>
      <vt:lpstr>Обучение на базе 11 классов (бесплатно) </vt:lpstr>
      <vt:lpstr>ОГБПОУ "Костромской автотранспортный колледж"</vt:lpstr>
      <vt:lpstr>СПЕЦИАЛЬНОСТИ</vt:lpstr>
      <vt:lpstr>ОГБПОУ «КЭТ им. Ф.В. Чижова»</vt:lpstr>
      <vt:lpstr>Специальности </vt:lpstr>
      <vt:lpstr>ОГБПОУ «Костромской областной медицинский колледж имени Героя Советского Союза С. А. Богомолова»</vt:lpstr>
      <vt:lpstr>Специальности  </vt:lpstr>
      <vt:lpstr>ОГБПОУ «Костромской областной музыкальный колледж»</vt:lpstr>
      <vt:lpstr>Специальности</vt:lpstr>
      <vt:lpstr>ОГБПОУ «Костромской колледж отраслевых технологий строительства и лесной промышленности»  </vt:lpstr>
      <vt:lpstr>Специальности</vt:lpstr>
      <vt:lpstr>ОГБПОУ "Костромской областной колледж культуры"</vt:lpstr>
      <vt:lpstr>Специальности</vt:lpstr>
      <vt:lpstr>ЧУПО «Костромской технологический техникум»</vt:lpstr>
      <vt:lpstr>Специальности </vt:lpstr>
      <vt:lpstr>ОГБПОУ «Костромской техникум торговли и питания»</vt:lpstr>
      <vt:lpstr>Специальности</vt:lpstr>
      <vt:lpstr>ОГБПОУ "Костромской автодорожный колледж"</vt:lpstr>
      <vt:lpstr>Специальности</vt:lpstr>
      <vt:lpstr>ОГБПОУ "Костромской колледж бытового сервиса"</vt:lpstr>
      <vt:lpstr>Специальности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41</cp:revision>
  <dcterms:created xsi:type="dcterms:W3CDTF">2020-09-18T07:01:32Z</dcterms:created>
  <dcterms:modified xsi:type="dcterms:W3CDTF">2020-09-22T11:59:31Z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0x0101008F6ED07F85D631468FBFADC55EE9A6C4</vt:lpwstr>
  </property>
  <property fmtid="{D5CDD505-2E9C-101B-9397-08002B2CF9AE}" pid="3" name="_dlc_DocIdItemGuid">
    <vt:lpwstr>bd20c0e4-a4f4-4633-9427-84dc226d2fb0</vt:lpwstr>
  </property>
</Properties>
</file>