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0" r:id="rId13"/>
    <p:sldId id="273" r:id="rId14"/>
    <p:sldId id="277" r:id="rId15"/>
    <p:sldId id="28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44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6864" y="243841"/>
            <a:ext cx="7388352" cy="291861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Комнатные растения</a:t>
            </a:r>
            <a:endParaRPr lang="ru-RU" sz="8000" dirty="0">
              <a:ln w="1905"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528" y="3986784"/>
            <a:ext cx="5315712" cy="1219200"/>
          </a:xfrm>
        </p:spPr>
        <p:txBody>
          <a:bodyPr>
            <a:noAutofit/>
          </a:bodyPr>
          <a:lstStyle/>
          <a:p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3" name="Picture 9" descr="http://cveti.ucoz.ua/_ph/19/50705072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622" y="3077114"/>
            <a:ext cx="3061037" cy="3257995"/>
          </a:xfrm>
          <a:prstGeom prst="round2Diag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65126"/>
            <a:ext cx="3895427" cy="45238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Бегония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Вот цветет бегония, Пышная красавица. Красотой своей она </a:t>
            </a:r>
            <a:br>
              <a:rPr lang="ru-RU" sz="2700" dirty="0" smtClean="0"/>
            </a:br>
            <a:r>
              <a:rPr lang="ru-RU" sz="2700" dirty="0" smtClean="0"/>
              <a:t>Во всем мире славится.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026" name="Picture 2" descr="http://x-flowers.ru/uploads/posts/2012-01/1326739638_begon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27" y="863060"/>
            <a:ext cx="4690915" cy="455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843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497" y="1097280"/>
            <a:ext cx="3998976" cy="365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Традесканция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700" dirty="0" smtClean="0"/>
              <a:t>Традесканцией зовусь я, </a:t>
            </a:r>
            <a:br>
              <a:rPr lang="ru-RU" sz="2700" dirty="0" smtClean="0"/>
            </a:br>
            <a:r>
              <a:rPr lang="ru-RU" sz="2700" dirty="0" smtClean="0"/>
              <a:t>В светлом зале любо мне,</a:t>
            </a:r>
            <a:br>
              <a:rPr lang="ru-RU" sz="2700" dirty="0" smtClean="0"/>
            </a:br>
            <a:r>
              <a:rPr lang="ru-RU" sz="2700" dirty="0" err="1" smtClean="0"/>
              <a:t>Занавесочкой</a:t>
            </a:r>
            <a:r>
              <a:rPr lang="ru-RU" sz="2700" dirty="0" smtClean="0"/>
              <a:t> зеленой </a:t>
            </a:r>
            <a:br>
              <a:rPr lang="ru-RU" sz="2700" dirty="0" smtClean="0"/>
            </a:br>
            <a:r>
              <a:rPr lang="ru-RU" sz="2700" dirty="0" smtClean="0"/>
              <a:t>Я спускаюсь по стене</a:t>
            </a:r>
            <a:r>
              <a:rPr lang="ru-RU" sz="2400" dirty="0" smtClean="0"/>
              <a:t>.</a:t>
            </a:r>
            <a:endParaRPr lang="ru-RU" sz="4000" b="1" dirty="0"/>
          </a:p>
        </p:txBody>
      </p:sp>
      <p:pic>
        <p:nvPicPr>
          <p:cNvPr id="6" name="Picture 2" descr="http://flowers-in-home.ru/wp-content/uploads/2014/02/%D1%82%D1%80%D0%B0%D0%B4%D0%B5%D1%81%D0%BA%D0%B0%D0%BD%D1%86%D0%B8%D1%8F-%D0%BF%D0%B5%D1%80%D0%B5%D1%81%D0%B0%D0%B4%D0%BA%D0%B0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279392" y="720852"/>
            <a:ext cx="4584191" cy="4549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76748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6096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224" y="462662"/>
            <a:ext cx="4200576" cy="5791834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Бальзамин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b="1" dirty="0" smtClean="0"/>
              <a:t>(Ванька мокрый)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На  </a:t>
            </a:r>
            <a:r>
              <a:rPr lang="ru-RU" sz="2200" dirty="0">
                <a:ea typeface="Calibri" pitchFamily="34" charset="0"/>
                <a:cs typeface="Times New Roman" pitchFamily="18" charset="0"/>
              </a:rPr>
              <a:t>окне цветочков много,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Только мокрый – он один: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Мокрым Ванькой называют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Всем известный бальзамин.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Яйцевидной формы листья –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Лист блестящий, </a:t>
            </a:r>
            <a:br>
              <a:rPr lang="ru-RU" sz="2200" dirty="0">
                <a:ea typeface="Calibri" pitchFamily="34" charset="0"/>
                <a:cs typeface="Times New Roman" pitchFamily="18" charset="0"/>
              </a:rPr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 зубьях край.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Влагу очень Ванька любит –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Так что, помни, поливай!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pic>
        <p:nvPicPr>
          <p:cNvPr id="2052" name="Picture 4" descr="http://cvetopt.ru/data/23/90/Balzami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68800" y="877824"/>
            <a:ext cx="4321632" cy="474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3467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4413504" cy="5109082"/>
          </a:xfrm>
        </p:spPr>
        <p:txBody>
          <a:bodyPr>
            <a:normAutofit fontScale="90000"/>
          </a:bodyPr>
          <a:lstStyle/>
          <a:p>
            <a:pPr marL="341313" indent="-336550" algn="ctr">
              <a:lnSpc>
                <a:spcPct val="15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Сансевиерия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>(Щучий хвост)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>Щучий хвост </a:t>
            </a:r>
            <a:br>
              <a:rPr lang="ru-RU" sz="2700" dirty="0"/>
            </a:br>
            <a:r>
              <a:rPr lang="ru-RU" sz="2700" dirty="0"/>
              <a:t>Пошел в рост:</a:t>
            </a:r>
            <a:br>
              <a:rPr lang="ru-RU" sz="2700" dirty="0"/>
            </a:br>
            <a:r>
              <a:rPr lang="ru-RU" sz="2700" dirty="0"/>
              <a:t>Не в пруду, не в речке –</a:t>
            </a:r>
            <a:br>
              <a:rPr lang="ru-RU" sz="2700" dirty="0"/>
            </a:br>
            <a:r>
              <a:rPr lang="ru-RU" sz="2700" dirty="0"/>
              <a:t>На окне, у печки. 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://www.asia.ru/images/target/photo/50388814/Sansevieria_Trifasciata_Cv__Laurentii_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52" r="11026"/>
          <a:stretch/>
        </p:blipFill>
        <p:spPr bwMode="auto">
          <a:xfrm>
            <a:off x="5052364" y="926592"/>
            <a:ext cx="3667831" cy="488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7828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200" name="Picture 8" descr="http://cvetochki.net/sites/default/files/u252/hlorofitu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62" y="310313"/>
            <a:ext cx="4479572" cy="536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24" y="539178"/>
            <a:ext cx="398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j-lt"/>
              </a:rPr>
              <a:t>Хлорофитум</a:t>
            </a:r>
            <a:endParaRPr lang="ru-RU" sz="4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Своими  узкими листами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Озеленю </a:t>
            </a:r>
            <a:r>
              <a:rPr lang="ru-RU" sz="2400" dirty="0">
                <a:latin typeface="+mj-lt"/>
              </a:rPr>
              <a:t>ваш дом,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И всех отдельными кустами 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Я </a:t>
            </a:r>
            <a:r>
              <a:rPr lang="ru-RU" sz="2400" dirty="0">
                <a:latin typeface="+mj-lt"/>
              </a:rPr>
              <a:t>награжу потом.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Своих детей очень люблю –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Их </a:t>
            </a:r>
            <a:r>
              <a:rPr lang="ru-RU" sz="2400" dirty="0">
                <a:latin typeface="+mj-lt"/>
              </a:rPr>
              <a:t>при себе я сохраню.  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4091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" y="32436"/>
            <a:ext cx="9115554" cy="69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4" y="540985"/>
            <a:ext cx="3239600" cy="3239600"/>
          </a:xfrm>
          <a:prstGeom prst="rect">
            <a:avLst/>
          </a:prstGeom>
        </p:spPr>
      </p:pic>
      <p:pic>
        <p:nvPicPr>
          <p:cNvPr id="7" name="Picture 4" descr="http://xn--f1accvbfh5h.xn--p1ai/images/stories/dom_yut/balzamin_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96" y="4444184"/>
            <a:ext cx="2995342" cy="2255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ov.net/images/mini/10/000000939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4" y="2085855"/>
            <a:ext cx="2732667" cy="2732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Лена\chlorophyt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516" y="3780586"/>
            <a:ext cx="3077414" cy="3077414"/>
          </a:xfrm>
          <a:prstGeom prst="rect">
            <a:avLst/>
          </a:prstGeom>
          <a:noFill/>
        </p:spPr>
      </p:pic>
      <p:pic>
        <p:nvPicPr>
          <p:cNvPr id="12" name="Picture 4" descr="C:\Лена\img_1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9593" y="3956838"/>
            <a:ext cx="2724909" cy="272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6173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www.100book.ru/b418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6" t="45997" r="3922" b="2803"/>
          <a:stretch/>
        </p:blipFill>
        <p:spPr bwMode="auto">
          <a:xfrm>
            <a:off x="963168" y="308282"/>
            <a:ext cx="7461504" cy="608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9295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52" y="97536"/>
            <a:ext cx="4474464" cy="179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i="1" dirty="0"/>
              <a:t>Цель: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>
                <a:latin typeface="+mn-lt"/>
              </a:rPr>
              <a:t>формирование представлений о комнатных </a:t>
            </a:r>
            <a:r>
              <a:rPr lang="ru-RU" sz="2700" dirty="0" smtClean="0">
                <a:latin typeface="+mn-lt"/>
              </a:rPr>
              <a:t>растениях</a:t>
            </a:r>
            <a:r>
              <a:rPr lang="ru-RU" sz="2700" dirty="0">
                <a:latin typeface="+mn-lt"/>
              </a:rPr>
              <a:t>.</a:t>
            </a:r>
            <a:br>
              <a:rPr lang="ru-RU" sz="2700" dirty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64" y="3429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64" y="46329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8" y="2022856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03135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97536"/>
            <a:ext cx="91399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21024" y="329184"/>
            <a:ext cx="3694176" cy="560832"/>
          </a:xfrm>
        </p:spPr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9456" y="999744"/>
            <a:ext cx="4876800" cy="5279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Формировать представления об элементарных потребностях растений: влага, </a:t>
            </a:r>
            <a:r>
              <a:rPr lang="ru-RU" sz="2000" dirty="0" smtClean="0"/>
              <a:t>тепло;  </a:t>
            </a:r>
            <a:r>
              <a:rPr lang="ru-RU" sz="2000" dirty="0"/>
              <a:t>понимание, что человек ухаживает за растениями, проявляет эмоции и чувства.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умение анализировать структуру объектов природы (</a:t>
            </a:r>
            <a:r>
              <a:rPr lang="ru-RU" sz="2000" dirty="0" smtClean="0"/>
              <a:t>умение </a:t>
            </a:r>
            <a:r>
              <a:rPr lang="ru-RU" sz="2000" dirty="0"/>
              <a:t>узнавать и называть части растения).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Формировать представления о структуре трудового процесса (мытье комнатных растений).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интерес к развитию и росту комнатных растений, наблюдательность и </a:t>
            </a:r>
            <a:r>
              <a:rPr lang="ru-RU" sz="2000" dirty="0" smtClean="0"/>
              <a:t>любознательность. </a:t>
            </a:r>
            <a:endParaRPr lang="ru-RU" sz="2000" dirty="0"/>
          </a:p>
        </p:txBody>
      </p:sp>
      <p:pic>
        <p:nvPicPr>
          <p:cNvPr id="1026" name="Picture 2" descr="http://kaschpo.ru/wp-content/uploads/2014/02/%D0%A1%D0%B2%D0%BE%D0%B5%D0%B2%D1%80%D0%B5%D0%BC%D0%B5%D0%BD%D0%BD%D1%8B%D0%B9-%D1%83%D1%85%D0%BE%D0%B4-%D0%B7%D0%B0-%D1%80%D0%B0%D1%81%D1%82%D0%B5%D0%BD%D0%B8%D0%BC-%D0%B7%D0%B0%D0%BB%D0%BE%D0%B3-%D1%83%D1%81%D0%BF%D0%B5%D1%85%D0%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9"/>
          <a:stretch/>
        </p:blipFill>
        <p:spPr bwMode="auto">
          <a:xfrm>
            <a:off x="5065768" y="1037653"/>
            <a:ext cx="3888620" cy="478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4467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1104" y="268225"/>
            <a:ext cx="8022336" cy="12801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Строение растения: </a:t>
            </a:r>
            <a:br>
              <a:rPr lang="ru-RU" sz="2800" b="1" i="1" dirty="0" smtClean="0"/>
            </a:br>
            <a:r>
              <a:rPr lang="ru-RU" sz="2800" dirty="0" smtClean="0"/>
              <a:t>корень, стебель, листья, цветок</a:t>
            </a:r>
            <a:endParaRPr lang="ru-RU" sz="2800" dirty="0"/>
          </a:p>
        </p:txBody>
      </p:sp>
      <p:pic>
        <p:nvPicPr>
          <p:cNvPr id="1028" name="Picture 4" descr="http://img0.liveinternet.ru/images/attach/c/5/92/238/92238306_3557542_small_information_items_3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8" y="1450849"/>
            <a:ext cx="6660143" cy="487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609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6992" y="487680"/>
            <a:ext cx="3511296" cy="31089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Пеларгония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/>
            </a:r>
            <a:br>
              <a:rPr lang="ru-RU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3100" b="1" dirty="0" smtClean="0"/>
              <a:t>(Герань)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На окне в такую рань</a:t>
            </a:r>
            <a:br>
              <a:rPr lang="ru-RU" sz="2400" dirty="0" smtClean="0"/>
            </a:br>
            <a:r>
              <a:rPr lang="ru-RU" sz="2400" dirty="0" smtClean="0"/>
              <a:t>Распускается герань.</a:t>
            </a:r>
            <a:endParaRPr lang="ru-RU" dirty="0"/>
          </a:p>
        </p:txBody>
      </p:sp>
      <p:pic>
        <p:nvPicPr>
          <p:cNvPr id="1026" name="Picture 2" descr="http://spinet.ru/images/for_site/lekarstvennye-rasteniya/ge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875"/>
            <a:ext cx="4026219" cy="5796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286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img1.liveinternet.ru/images/attach/c/5/123/403/123403049_4714719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7" r="10196"/>
          <a:stretch/>
        </p:blipFill>
        <p:spPr bwMode="auto">
          <a:xfrm>
            <a:off x="4654355" y="662940"/>
            <a:ext cx="4148269" cy="487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608" y="499872"/>
            <a:ext cx="3901440" cy="5254752"/>
          </a:xfrm>
        </p:spPr>
        <p:txBody>
          <a:bodyPr>
            <a:normAutofit fontScale="90000"/>
          </a:bodyPr>
          <a:lstStyle/>
          <a:p>
            <a:pPr indent="342900"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Фикус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/>
              <a:t>В кадке вырос куст –</a:t>
            </a:r>
            <a:br>
              <a:rPr lang="ru-RU" sz="2700" dirty="0"/>
            </a:br>
            <a:r>
              <a:rPr lang="ru-RU" sz="2700" dirty="0"/>
              <a:t>И широк, и густ:</a:t>
            </a:r>
            <a:br>
              <a:rPr lang="ru-RU" sz="2700" dirty="0"/>
            </a:br>
            <a:r>
              <a:rPr lang="ru-RU" sz="2700" dirty="0"/>
              <a:t>Лист как кожаный,</a:t>
            </a:r>
            <a:br>
              <a:rPr lang="ru-RU" sz="2700" dirty="0"/>
            </a:br>
            <a:r>
              <a:rPr lang="ru-RU" sz="2700" dirty="0"/>
              <a:t>Плотно сложенный,</a:t>
            </a:r>
            <a:br>
              <a:rPr lang="ru-RU" sz="2700" dirty="0"/>
            </a:br>
            <a:r>
              <a:rPr lang="ru-RU" sz="2700" dirty="0"/>
              <a:t>Ствол бузиновый,</a:t>
            </a:r>
            <a:br>
              <a:rPr lang="ru-RU" sz="2700" dirty="0"/>
            </a:br>
            <a:r>
              <a:rPr lang="ru-RU" sz="2700" dirty="0" smtClean="0"/>
              <a:t>Как </a:t>
            </a:r>
            <a:r>
              <a:rPr lang="ru-RU" sz="2700" dirty="0"/>
              <a:t>резиновый.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0120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6992" y="365126"/>
            <a:ext cx="4474464" cy="425564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К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актус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Ежик зеленый в горшочке живет, </a:t>
            </a:r>
            <a:br>
              <a:rPr lang="ru-RU" sz="2400" dirty="0" smtClean="0"/>
            </a:br>
            <a:r>
              <a:rPr lang="ru-RU" sz="2400" dirty="0" smtClean="0"/>
              <a:t>Ежик неделями воду не пьет, </a:t>
            </a:r>
            <a:br>
              <a:rPr lang="ru-RU" sz="2400" dirty="0" smtClean="0"/>
            </a:br>
            <a:r>
              <a:rPr lang="ru-RU" sz="2400" dirty="0" smtClean="0"/>
              <a:t>Но зацветает всегда по весне</a:t>
            </a:r>
            <a:br>
              <a:rPr lang="ru-RU" sz="2400" dirty="0" smtClean="0"/>
            </a:br>
            <a:r>
              <a:rPr lang="ru-RU" sz="2400" dirty="0" smtClean="0"/>
              <a:t>Кактус, растущий на нашем окне.</a:t>
            </a:r>
            <a:endParaRPr lang="ru-RU" sz="2400" dirty="0"/>
          </a:p>
        </p:txBody>
      </p:sp>
      <p:pic>
        <p:nvPicPr>
          <p:cNvPr id="3074" name="Picture 2" descr="https://img2.zakaz.ua/metro.1385113995.ad72436478c_2013-11-22_vitaliy/metro.1385113995.SNCPSG10.obj.0.1.jpg.oe.jpg.pf.jpg.1350nowm.jpg.135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34" r="19717" b="5893"/>
          <a:stretch/>
        </p:blipFill>
        <p:spPr bwMode="auto">
          <a:xfrm>
            <a:off x="5071873" y="368521"/>
            <a:ext cx="3718560" cy="5704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82119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233" y="207264"/>
            <a:ext cx="6035040" cy="1536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4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Сенполия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 </a:t>
            </a:r>
            <a:r>
              <a:rPr lang="ru-RU" b="1" dirty="0" smtClean="0"/>
              <a:t> 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(</a:t>
            </a:r>
            <a:r>
              <a:rPr lang="ru-RU" sz="31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Фиалка)</a:t>
            </a:r>
            <a:br>
              <a:rPr lang="ru-RU" sz="31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</a:b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/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</a:br>
            <a:endParaRPr lang="ru-RU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2072640"/>
            <a:ext cx="3328416" cy="3304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Меня </a:t>
            </a:r>
            <a:r>
              <a:rPr lang="ru-RU" sz="2400" dirty="0" err="1" smtClean="0">
                <a:latin typeface="+mj-lt"/>
              </a:rPr>
              <a:t>фиалкою</a:t>
            </a:r>
            <a:r>
              <a:rPr lang="ru-RU" sz="2400" dirty="0" smtClean="0">
                <a:latin typeface="+mj-lt"/>
              </a:rPr>
              <a:t> зовут.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Так называй меня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и ты.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Пусть на окне твоем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 растут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Мои веселые цветы.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http://fb.ru/misc/i/gallery/9009/161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13" y="1491061"/>
            <a:ext cx="5202520" cy="3875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757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3840" y="365126"/>
            <a:ext cx="3864864" cy="39386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Алое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</a:t>
            </a:r>
            <a:r>
              <a:rPr lang="ru-RU" sz="2400" dirty="0"/>
              <a:t>тоже в комнате расту,</a:t>
            </a:r>
            <a:br>
              <a:rPr lang="ru-RU" sz="2400" dirty="0"/>
            </a:br>
            <a:r>
              <a:rPr lang="ru-RU" sz="2400" dirty="0" smtClean="0"/>
              <a:t>И </a:t>
            </a:r>
            <a:r>
              <a:rPr lang="ru-RU" sz="2400" dirty="0"/>
              <a:t>пусть я без </a:t>
            </a:r>
            <a:r>
              <a:rPr lang="ru-RU" sz="2400" dirty="0" smtClean="0"/>
              <a:t>цветов-Тебе </a:t>
            </a:r>
            <a:r>
              <a:rPr lang="ru-RU" sz="2400" dirty="0"/>
              <a:t>я ранки залечу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smtClean="0"/>
              <a:t>Без </a:t>
            </a:r>
            <a:r>
              <a:rPr lang="ru-RU" sz="2400" dirty="0"/>
              <a:t>всяких докторов.  </a:t>
            </a:r>
          </a:p>
        </p:txBody>
      </p:sp>
      <p:pic>
        <p:nvPicPr>
          <p:cNvPr id="5124" name="Picture 4" descr="http://cherry-lady.com.ua/images/sampledata/roslyny/legendy-al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1" y="526351"/>
            <a:ext cx="4399832" cy="5398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6649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80014AD44E06347885D7C0B04EEF5EE" ma:contentTypeVersion="0" ma:contentTypeDescription="Создание документа." ma:contentTypeScope="" ma:versionID="2767f3edc4f288f250eea4fc4bfd1245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7ff31e20e446e0fc5073bfb4aa072d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S5QAU4VNKZPS-2040-425</_dlc_DocId>
    <_dlc_DocIdUrl xmlns="6434c500-c195-4837-b047-5e71706d4cb2">
      <Url>http://www.eduportal44.ru/Buy/svetlayk/_layouts/15/DocIdRedir.aspx?ID=S5QAU4VNKZPS-2040-425</Url>
      <Description>S5QAU4VNKZPS-2040-425</Description>
    </_dlc_DocIdUrl>
  </documentManagement>
</p:properties>
</file>

<file path=customXml/itemProps1.xml><?xml version="1.0" encoding="utf-8"?>
<ds:datastoreItem xmlns:ds="http://schemas.openxmlformats.org/officeDocument/2006/customXml" ds:itemID="{03A6565A-A7B6-4437-BDA8-49B1B0F94409}"/>
</file>

<file path=customXml/itemProps2.xml><?xml version="1.0" encoding="utf-8"?>
<ds:datastoreItem xmlns:ds="http://schemas.openxmlformats.org/officeDocument/2006/customXml" ds:itemID="{55525235-52BB-43AF-B80A-46E2362A8EF1}"/>
</file>

<file path=customXml/itemProps3.xml><?xml version="1.0" encoding="utf-8"?>
<ds:datastoreItem xmlns:ds="http://schemas.openxmlformats.org/officeDocument/2006/customXml" ds:itemID="{854A50DF-1018-4868-BEE9-D7275967CDBA}"/>
</file>

<file path=customXml/itemProps4.xml><?xml version="1.0" encoding="utf-8"?>
<ds:datastoreItem xmlns:ds="http://schemas.openxmlformats.org/officeDocument/2006/customXml" ds:itemID="{4AD99A90-8888-4124-BF5D-D006C3DEC7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125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Комнатные растения</vt:lpstr>
      <vt:lpstr>          Цель:  формирование представлений о комнатных растениях. </vt:lpstr>
      <vt:lpstr>Задачи:</vt:lpstr>
      <vt:lpstr>Строение растения:  корень, стебель, листья, цветок</vt:lpstr>
      <vt:lpstr>Пеларгония (Герань) На окне в такую рань Распускается герань.</vt:lpstr>
      <vt:lpstr>  Фикус В кадке вырос куст – И широк, и густ: Лист как кожаный, Плотно сложенный, Ствол бузиновый, Как резиновый.    </vt:lpstr>
      <vt:lpstr>Кактус Ежик зеленый в горшочке живет,  Ежик неделями воду не пьет,  Но зацветает всегда по весне Кактус, растущий на нашем окне.</vt:lpstr>
      <vt:lpstr>                          Сенполия  (Фиалка)  </vt:lpstr>
      <vt:lpstr>Алое Я тоже в комнате расту, И пусть я без цветов-Тебе я ранки залечу  Без всяких докторов.  </vt:lpstr>
      <vt:lpstr> Бегония Вот цветет бегония, Пышная красавица. Красотой своей она  Во всем мире славится.    </vt:lpstr>
      <vt:lpstr>Традесканция Традесканцией зовусь я,  В светлом зале любо мне, Занавесочкой зеленой  Я спускаюсь по стене.</vt:lpstr>
      <vt:lpstr>Бальзамин (Ванька мокрый)  На  окне цветочков много,  Только мокрый – он один:  Мокрым Ванькой называют  Всем известный бальзамин.  Яйцевидной формы листья –   Лист блестящий,   В зубьях край.  Влагу очень Ванька любит –   Так что, помни, поливай! </vt:lpstr>
      <vt:lpstr>   Сансевиерия (Щучий хвост) Щучий хвост  Пошел в рост: Не в пруду, не в речке – На окне, у печки.    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Будина Елена</dc:creator>
  <cp:lastModifiedBy>mix19821982@outlook.com</cp:lastModifiedBy>
  <cp:revision>70</cp:revision>
  <dcterms:created xsi:type="dcterms:W3CDTF">2013-11-19T05:52:05Z</dcterms:created>
  <dcterms:modified xsi:type="dcterms:W3CDTF">2020-04-16T06:57:13Z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0x010100D80014AD44E06347885D7C0B04EEF5EE</vt:lpwstr>
  </property>
  <property fmtid="{D5CDD505-2E9C-101B-9397-08002B2CF9AE}" pid="3" name="_dlc_DocIdItemGuid">
    <vt:lpwstr>a0313268-96a2-4ced-bfb7-85100e2b41cb</vt:lpwstr>
  </property>
</Properties>
</file>