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ED5F-7D1F-4776-AF03-D78E1BFF4906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FC9F-270E-4C12-B895-18AB63F4E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4.xml"/><Relationship Id="rId18" Type="http://schemas.openxmlformats.org/officeDocument/2006/relationships/image" Target="../media/image9.jpeg"/><Relationship Id="rId3" Type="http://schemas.openxmlformats.org/officeDocument/2006/relationships/slide" Target="slide7.xml"/><Relationship Id="rId7" Type="http://schemas.openxmlformats.org/officeDocument/2006/relationships/slide" Target="slide9.xml"/><Relationship Id="rId12" Type="http://schemas.openxmlformats.org/officeDocument/2006/relationships/image" Target="../media/image6.jpeg"/><Relationship Id="rId17" Type="http://schemas.openxmlformats.org/officeDocument/2006/relationships/slide" Target="slide2.xml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3.xml"/><Relationship Id="rId5" Type="http://schemas.openxmlformats.org/officeDocument/2006/relationships/slide" Target="slide8.xml"/><Relationship Id="rId15" Type="http://schemas.openxmlformats.org/officeDocument/2006/relationships/slide" Target="slide5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6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8" y="2420888"/>
            <a:ext cx="7920672" cy="1323421"/>
            <a:chOff x="251520" y="2348880"/>
            <a:chExt cx="7920672" cy="1323421"/>
          </a:xfrm>
        </p:grpSpPr>
        <p:pic>
          <p:nvPicPr>
            <p:cNvPr id="9" name="Рисунок 8" descr="2-9.jp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2348880"/>
              <a:ext cx="1872000" cy="1323421"/>
            </a:xfrm>
            <a:prstGeom prst="rect">
              <a:avLst/>
            </a:prstGeom>
          </p:spPr>
        </p:pic>
        <p:pic>
          <p:nvPicPr>
            <p:cNvPr id="11" name="Рисунок 10" descr="2-11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8" y="2348880"/>
              <a:ext cx="1872000" cy="1323421"/>
            </a:xfrm>
            <a:prstGeom prst="rect">
              <a:avLst/>
            </a:prstGeom>
          </p:spPr>
        </p:pic>
        <p:pic>
          <p:nvPicPr>
            <p:cNvPr id="12" name="Рисунок 11" descr="2-12.jp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192" y="2348880"/>
              <a:ext cx="1872000" cy="1323421"/>
            </a:xfrm>
            <a:prstGeom prst="rect">
              <a:avLst/>
            </a:prstGeom>
          </p:spPr>
        </p:pic>
        <p:pic>
          <p:nvPicPr>
            <p:cNvPr id="7" name="Рисунок 6" descr="2-5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520" y="2348880"/>
              <a:ext cx="1872000" cy="1323421"/>
            </a:xfrm>
            <a:prstGeom prst="rect">
              <a:avLst/>
            </a:prstGeom>
          </p:spPr>
        </p:pic>
      </p:grpSp>
      <p:sp>
        <p:nvSpPr>
          <p:cNvPr id="19" name="Пятиугольник 18"/>
          <p:cNvSpPr/>
          <p:nvPr/>
        </p:nvSpPr>
        <p:spPr>
          <a:xfrm>
            <a:off x="8676456" y="2276872"/>
            <a:ext cx="288032" cy="15841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23528" y="2420888"/>
            <a:ext cx="7920672" cy="1323424"/>
            <a:chOff x="251520" y="692696"/>
            <a:chExt cx="7920672" cy="1323424"/>
          </a:xfrm>
        </p:grpSpPr>
        <p:pic>
          <p:nvPicPr>
            <p:cNvPr id="5" name="Рисунок 4" descr="2-3.jp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67744" y="692696"/>
              <a:ext cx="1872000" cy="1323422"/>
            </a:xfrm>
            <a:prstGeom prst="rect">
              <a:avLst/>
            </a:prstGeom>
          </p:spPr>
        </p:pic>
        <p:pic>
          <p:nvPicPr>
            <p:cNvPr id="6" name="Рисунок 5" descr="2-4.jp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3968" y="692696"/>
              <a:ext cx="1872000" cy="1323422"/>
            </a:xfrm>
            <a:prstGeom prst="rect">
              <a:avLst/>
            </a:prstGeom>
          </p:spPr>
        </p:pic>
        <p:pic>
          <p:nvPicPr>
            <p:cNvPr id="13" name="Рисунок 12" descr="2-7.jpg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00192" y="692696"/>
              <a:ext cx="1872000" cy="1323421"/>
            </a:xfrm>
            <a:prstGeom prst="rect">
              <a:avLst/>
            </a:prstGeom>
          </p:spPr>
        </p:pic>
        <p:pic>
          <p:nvPicPr>
            <p:cNvPr id="15" name="Рисунок 14" descr="2-1.jp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520" y="692696"/>
              <a:ext cx="1872000" cy="132342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47664" y="1628800"/>
              <a:ext cx="6192688" cy="29523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bg1"/>
                  </a:solidFill>
                </a:rPr>
                <a:t>Что такое снег?</a:t>
              </a:r>
              <a:endParaRPr lang="ru-RU" sz="6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7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9"/>
            <a:ext cx="9144000" cy="646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7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800"/>
            <a:ext cx="9143999" cy="646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8"/>
            <a:ext cx="9144000" cy="646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55541" cy="647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1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1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D26CDC110649B4FAE865D799EA9C06E" ma:contentTypeVersion="1" ma:contentTypeDescription="Создание документа." ma:contentTypeScope="" ma:versionID="0e5c0a13b5e6dc279694508c03b7470b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S5QAU4VNKZPS-590-4</_dlc_DocId>
    <_dlc_DocIdUrl xmlns="6434c500-c195-4837-b047-5e71706d4cb2">
      <Url>http://www.eduportal44.ru/Buy/Lesovik/_layouts/15/DocIdRedir.aspx?ID=S5QAU4VNKZPS-590-4</Url>
      <Description>S5QAU4VNKZPS-590-4</Description>
    </_dlc_DocIdUrl>
  </documentManagement>
</p:properties>
</file>

<file path=customXml/itemProps1.xml><?xml version="1.0" encoding="utf-8"?>
<ds:datastoreItem xmlns:ds="http://schemas.openxmlformats.org/officeDocument/2006/customXml" ds:itemID="{9777D620-BFFA-4106-A611-E17AC991FD1A}"/>
</file>

<file path=customXml/itemProps2.xml><?xml version="1.0" encoding="utf-8"?>
<ds:datastoreItem xmlns:ds="http://schemas.openxmlformats.org/officeDocument/2006/customXml" ds:itemID="{BF176CDA-B2C4-4931-8EFC-765DA9D412B7}"/>
</file>

<file path=customXml/itemProps3.xml><?xml version="1.0" encoding="utf-8"?>
<ds:datastoreItem xmlns:ds="http://schemas.openxmlformats.org/officeDocument/2006/customXml" ds:itemID="{87751FB8-F16B-4D46-932A-CD4A5B60512D}"/>
</file>

<file path=customXml/itemProps4.xml><?xml version="1.0" encoding="utf-8"?>
<ds:datastoreItem xmlns:ds="http://schemas.openxmlformats.org/officeDocument/2006/customXml" ds:itemID="{7802A122-E472-46D2-B642-55A0547528A0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9</cp:revision>
  <dcterms:created xsi:type="dcterms:W3CDTF">2014-02-10T16:18:15Z</dcterms:created>
  <dcterms:modified xsi:type="dcterms:W3CDTF">2014-02-14T18:25:55Z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0x0101009D26CDC110649B4FAE865D799EA9C06E</vt:lpwstr>
  </property>
  <property fmtid="{D5CDD505-2E9C-101B-9397-08002B2CF9AE}" pid="3" name="_dlc_DocIdItemGuid">
    <vt:lpwstr>094fc36b-a2b1-46c0-9375-9d7e4c634458</vt:lpwstr>
  </property>
</Properties>
</file>