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1289-EAE1-492D-B6A2-C53F406A93F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B2B4-0B18-4625-8ABD-038E0697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ypics.ru/large/201402/74455.jpg" TargetMode="External"/><Relationship Id="rId3" Type="http://schemas.openxmlformats.org/officeDocument/2006/relationships/hyperlink" Target="http://www.fotomonitor.ru/big/nature/1274983544.jpg" TargetMode="External"/><Relationship Id="rId7" Type="http://schemas.openxmlformats.org/officeDocument/2006/relationships/hyperlink" Target="http://ic.pics.livejournal.com/www_priroda_su/25599529/39456/39456_original.jpg" TargetMode="External"/><Relationship Id="rId2" Type="http://schemas.openxmlformats.org/officeDocument/2006/relationships/hyperlink" Target="http://miriadna.com/desctopwalls/images/max/Deep-winter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arena-rv.ru/assets/images/nomer/131/4.jpg" TargetMode="External"/><Relationship Id="rId5" Type="http://schemas.openxmlformats.org/officeDocument/2006/relationships/hyperlink" Target="http://uploads.zelenopol.net/wp-content/uploads/2013/05/sosulki.jpg" TargetMode="External"/><Relationship Id="rId4" Type="http://schemas.openxmlformats.org/officeDocument/2006/relationships/hyperlink" Target="http://www.8lap.ru/upload/iblock/bb3/bb3a61f0761eaad8122003407a4b296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Тесты по лексической теме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«Зима»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6336704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Учитель-логопед Абызова Татьяна Анатольевна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5689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№5 «Лесовичок» комбинированного вида городского округа город Буй Костромской области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332656"/>
            <a:ext cx="590465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Назовите зимние месяцы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картинки к плакату зим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268760"/>
            <a:ext cx="1983776" cy="2556000"/>
          </a:xfrm>
          <a:prstGeom prst="rect">
            <a:avLst/>
          </a:prstGeom>
        </p:spPr>
      </p:pic>
      <p:pic>
        <p:nvPicPr>
          <p:cNvPr id="6" name="Рисунок 5" descr="картинки к плакату зима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268760"/>
            <a:ext cx="2013815" cy="2556000"/>
          </a:xfrm>
          <a:prstGeom prst="rect">
            <a:avLst/>
          </a:prstGeom>
        </p:spPr>
      </p:pic>
      <p:pic>
        <p:nvPicPr>
          <p:cNvPr id="7" name="Рисунок 6" descr="картинки к плакату зима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933056"/>
            <a:ext cx="2013815" cy="2556000"/>
          </a:xfrm>
          <a:prstGeom prst="rect">
            <a:avLst/>
          </a:prstGeom>
        </p:spPr>
      </p:pic>
      <p:pic>
        <p:nvPicPr>
          <p:cNvPr id="8" name="Рисунок 7" descr="картинки к плакату зима 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268760"/>
            <a:ext cx="2052545" cy="2556000"/>
          </a:xfrm>
          <a:prstGeom prst="rect">
            <a:avLst/>
          </a:prstGeom>
        </p:spPr>
      </p:pic>
      <p:pic>
        <p:nvPicPr>
          <p:cNvPr id="9" name="Рисунок 8" descr="картинки к плакату зима 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933056"/>
            <a:ext cx="2052545" cy="2556000"/>
          </a:xfrm>
          <a:prstGeom prst="rect">
            <a:avLst/>
          </a:prstGeom>
        </p:spPr>
      </p:pic>
      <p:pic>
        <p:nvPicPr>
          <p:cNvPr id="10" name="Рисунок 9" descr="картинки к плакату зима 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933056"/>
            <a:ext cx="2052545" cy="2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55446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Когда в природе наступает зима?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imgpreview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59"/>
            <a:ext cx="2018913" cy="151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1844824"/>
            <a:ext cx="45365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Выпадает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нег?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501008"/>
            <a:ext cx="25922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573016"/>
            <a:ext cx="39604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Замерзают водоёмы?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5229200"/>
            <a:ext cx="45365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Прилетают с севера птицы?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0d063852abbf526a764c4210c15a0a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941168"/>
            <a:ext cx="2013929" cy="1512000"/>
          </a:xfrm>
          <a:prstGeom prst="rect">
            <a:avLst/>
          </a:prstGeom>
        </p:spPr>
      </p:pic>
      <p:pic>
        <p:nvPicPr>
          <p:cNvPr id="5124" name="Picture 4" descr="http://www.fotomonitor.ru/big/nature/1274983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8"/>
            <a:ext cx="2088232" cy="156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34481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каком зимнем месяце самый короткий день и самая длинная ночь?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картинки к плакату зим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2514627" cy="3240000"/>
          </a:xfrm>
          <a:prstGeom prst="rect">
            <a:avLst/>
          </a:prstGeom>
        </p:spPr>
      </p:pic>
      <p:pic>
        <p:nvPicPr>
          <p:cNvPr id="4" name="Рисунок 3" descr="картинки к плакату зима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204864"/>
            <a:ext cx="2552727" cy="3240000"/>
          </a:xfrm>
          <a:prstGeom prst="rect">
            <a:avLst/>
          </a:prstGeom>
        </p:spPr>
      </p:pic>
      <p:pic>
        <p:nvPicPr>
          <p:cNvPr id="5" name="Рисунок 4" descr="картинки к плакату зима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204864"/>
            <a:ext cx="2552727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34481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каком зимнем месяце бывает позёмка?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картинки к плакату зим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2514627" cy="3240000"/>
          </a:xfrm>
          <a:prstGeom prst="rect">
            <a:avLst/>
          </a:prstGeom>
        </p:spPr>
      </p:pic>
      <p:pic>
        <p:nvPicPr>
          <p:cNvPr id="4" name="Рисунок 3" descr="картинки к плакату зима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204864"/>
            <a:ext cx="2552727" cy="3240000"/>
          </a:xfrm>
          <a:prstGeom prst="rect">
            <a:avLst/>
          </a:prstGeom>
        </p:spPr>
      </p:pic>
      <p:pic>
        <p:nvPicPr>
          <p:cNvPr id="5" name="Рисунок 4" descr="картинки к плакату зима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204864"/>
            <a:ext cx="2552727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400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Когда в природе заканчивается зима?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64904"/>
            <a:ext cx="44644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Вырастают на крышах домов сосульки.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780928"/>
            <a:ext cx="33843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Прилетают с юга птицы.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877272"/>
            <a:ext cx="38884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Появляются первые проталинки.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093296"/>
            <a:ext cx="2229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Начинает таять снег.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908720"/>
            <a:ext cx="2448272" cy="1589787"/>
          </a:xfrm>
          <a:prstGeom prst="rect">
            <a:avLst/>
          </a:prstGeom>
        </p:spPr>
      </p:pic>
      <p:pic>
        <p:nvPicPr>
          <p:cNvPr id="2050" name="Picture 2" descr="http://uploads.zelenopol.net/wp-content/uploads/2013/05/sosul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2448272" cy="1626091"/>
          </a:xfrm>
          <a:prstGeom prst="rect">
            <a:avLst/>
          </a:prstGeom>
          <a:noFill/>
        </p:spPr>
      </p:pic>
      <p:pic>
        <p:nvPicPr>
          <p:cNvPr id="2052" name="Picture 4" descr="http://ic.pics.livejournal.com/www_priroda_su/25599529/39456/39456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2595488" cy="1728192"/>
          </a:xfrm>
          <a:prstGeom prst="rect">
            <a:avLst/>
          </a:prstGeom>
          <a:noFill/>
        </p:spPr>
      </p:pic>
      <p:pic>
        <p:nvPicPr>
          <p:cNvPr id="2054" name="Picture 6" descr="http://www.anypics.ru/large/201402/74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265555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836712"/>
            <a:ext cx="7416824" cy="46910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http://miriadna.com/desctopwalls/images/max/Deep-winter.jpg</a:t>
            </a:r>
            <a:r>
              <a:rPr lang="ru-RU" dirty="0" smtClean="0"/>
              <a:t>  зима</a:t>
            </a:r>
          </a:p>
          <a:p>
            <a:r>
              <a:rPr lang="en-US" dirty="0" smtClean="0">
                <a:hlinkClick r:id="rId3"/>
              </a:rPr>
              <a:t>http://www.fotomonitor.ru/big/nature/1274983544.jpg</a:t>
            </a:r>
            <a:r>
              <a:rPr lang="ru-RU" dirty="0" smtClean="0"/>
              <a:t>  река зимой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www.8lap.ru/upload/iblock/bb3/bb3a61f0761eaad8122003407a4b2968.jpg</a:t>
            </a:r>
            <a:r>
              <a:rPr lang="ru-RU" dirty="0" smtClean="0"/>
              <a:t>   снегири</a:t>
            </a:r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uploads.zelenopol.net/wp-content/uploads/2013/05/sosulki.jpg</a:t>
            </a:r>
            <a:r>
              <a:rPr lang="ru-RU" dirty="0" smtClean="0"/>
              <a:t> </a:t>
            </a:r>
            <a:r>
              <a:rPr lang="ru-RU" dirty="0" smtClean="0"/>
              <a:t> сосульки</a:t>
            </a:r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arena-rv.ru/assets/images/nomer/131/4.jpg</a:t>
            </a:r>
            <a:r>
              <a:rPr lang="ru-RU" dirty="0" smtClean="0"/>
              <a:t> </a:t>
            </a:r>
            <a:r>
              <a:rPr lang="ru-RU" dirty="0" smtClean="0"/>
              <a:t> грач</a:t>
            </a:r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ic.pics.livejournal.com/www_priroda_su/25599529/39456/39456_original.jpg</a:t>
            </a:r>
            <a:r>
              <a:rPr lang="ru-RU" dirty="0" smtClean="0"/>
              <a:t>  проталина</a:t>
            </a:r>
          </a:p>
          <a:p>
            <a:r>
              <a:rPr lang="en-US" dirty="0" smtClean="0">
                <a:hlinkClick r:id="rId8"/>
              </a:rPr>
              <a:t>http</a:t>
            </a:r>
            <a:r>
              <a:rPr lang="en-US" dirty="0" smtClean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www.anypics.ru/large/201402/74455.jpg</a:t>
            </a:r>
            <a:r>
              <a:rPr lang="ru-RU" dirty="0" smtClean="0"/>
              <a:t> оттепель</a:t>
            </a:r>
          </a:p>
          <a:p>
            <a:r>
              <a:rPr lang="ru-RU" dirty="0" smtClean="0"/>
              <a:t>Дидактические карточки для ознакомления с окружающим миром  «Времена года» иллюстратор В. Голубев, дизайн А.Айгина.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S5QAU4VNKZPS-590-5</_dlc_DocId>
    <_dlc_DocIdUrl xmlns="6434c500-c195-4837-b047-5e71706d4cb2">
      <Url>http://www.eduportal44.ru/Buy/Lesovik/_layouts/15/DocIdRedir.aspx?ID=S5QAU4VNKZPS-590-5</Url>
      <Description>S5QAU4VNKZPS-590-5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D26CDC110649B4FAE865D799EA9C06E" ma:contentTypeVersion="1" ma:contentTypeDescription="Создание документа." ma:contentTypeScope="" ma:versionID="0e5c0a13b5e6dc279694508c03b7470b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BD59AA9-6AC5-47CD-AC8D-918B0C15BC28}"/>
</file>

<file path=customXml/itemProps2.xml><?xml version="1.0" encoding="utf-8"?>
<ds:datastoreItem xmlns:ds="http://schemas.openxmlformats.org/officeDocument/2006/customXml" ds:itemID="{3592C68C-8A69-48FD-B852-2DC74E7781B3}"/>
</file>

<file path=customXml/itemProps3.xml><?xml version="1.0" encoding="utf-8"?>
<ds:datastoreItem xmlns:ds="http://schemas.openxmlformats.org/officeDocument/2006/customXml" ds:itemID="{92C6790C-2041-4030-8929-46F80E166DA7}"/>
</file>

<file path=customXml/itemProps4.xml><?xml version="1.0" encoding="utf-8"?>
<ds:datastoreItem xmlns:ds="http://schemas.openxmlformats.org/officeDocument/2006/customXml" ds:itemID="{940F7920-F49F-4F5E-A66C-21BE1FB50FA5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142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Тесты по лексической теме «Зима»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Тесты по лексической теме зима</dc:title>
  <dc:creator>Татьяна</dc:creator>
  <cp:lastModifiedBy>Татьяна</cp:lastModifiedBy>
  <cp:revision>24</cp:revision>
  <dcterms:created xsi:type="dcterms:W3CDTF">2014-02-23T14:45:00Z</dcterms:created>
  <dcterms:modified xsi:type="dcterms:W3CDTF">2015-01-15T16:54:21Z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0x0101009D26CDC110649B4FAE865D799EA9C06E</vt:lpwstr>
  </property>
  <property fmtid="{D5CDD505-2E9C-101B-9397-08002B2CF9AE}" pid="3" name="_dlc_DocIdItemGuid">
    <vt:lpwstr>788052bc-0dad-4367-abf2-1c998f1c7d16</vt:lpwstr>
  </property>
</Properties>
</file>