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E59F"/>
    <a:srgbClr val="CEEAB0"/>
    <a:srgbClr val="D0EBB3"/>
    <a:srgbClr val="D8EEC0"/>
    <a:srgbClr val="EBF6DE"/>
    <a:srgbClr val="D3D3D7"/>
    <a:srgbClr val="DFDFE1"/>
    <a:srgbClr val="EFEFF1"/>
  </p:clrMru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5A2BE6-3363-473C-9EE1-2F30553E96AC}" type="doc">
      <dgm:prSet loTypeId="urn:microsoft.com/office/officeart/2005/8/layout/vList5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51ADC973-DDBA-4DD1-97D4-85BA6C1FB048}">
      <dgm:prSet phldrT="[Текст]" custT="1"/>
      <dgm:spPr/>
      <dgm:t>
        <a:bodyPr/>
        <a:lstStyle/>
        <a:p>
          <a:r>
            <a:rPr lang="ru-RU" sz="2800" b="1" dirty="0" smtClean="0"/>
            <a:t>«Я могу больше»</a:t>
          </a:r>
          <a:endParaRPr lang="ru-RU" sz="2800" dirty="0"/>
        </a:p>
      </dgm:t>
    </dgm:pt>
    <dgm:pt modelId="{192C3C33-7D8E-4919-90C6-F6D3134B134D}" type="parTrans" cxnId="{C5F9EF5D-21B9-48E9-AA3D-146D8F5E7EC8}">
      <dgm:prSet/>
      <dgm:spPr/>
      <dgm:t>
        <a:bodyPr/>
        <a:lstStyle/>
        <a:p>
          <a:endParaRPr lang="ru-RU"/>
        </a:p>
      </dgm:t>
    </dgm:pt>
    <dgm:pt modelId="{90040DA9-641C-4054-85EF-81475813968F}" type="sibTrans" cxnId="{C5F9EF5D-21B9-48E9-AA3D-146D8F5E7EC8}">
      <dgm:prSet/>
      <dgm:spPr/>
      <dgm:t>
        <a:bodyPr/>
        <a:lstStyle/>
        <a:p>
          <a:endParaRPr lang="ru-RU"/>
        </a:p>
      </dgm:t>
    </dgm:pt>
    <dgm:pt modelId="{78F53223-6AC3-4C3B-A85B-9A3C3270F90C}">
      <dgm:prSet phldrT="[Текст]"/>
      <dgm:spPr/>
      <dgm:t>
        <a:bodyPr/>
        <a:lstStyle/>
        <a:p>
          <a:r>
            <a:rPr lang="ru-RU" b="1" dirty="0" smtClean="0"/>
            <a:t>«Рука помощи»</a:t>
          </a:r>
          <a:r>
            <a:rPr lang="ru-RU" dirty="0" smtClean="0"/>
            <a:t> </a:t>
          </a:r>
          <a:endParaRPr lang="ru-RU" dirty="0"/>
        </a:p>
      </dgm:t>
    </dgm:pt>
    <dgm:pt modelId="{32657DDD-5869-4F61-A558-E5890C96757C}" type="parTrans" cxnId="{6E3E885D-2BC7-4369-8A64-613A399090CF}">
      <dgm:prSet/>
      <dgm:spPr/>
      <dgm:t>
        <a:bodyPr/>
        <a:lstStyle/>
        <a:p>
          <a:endParaRPr lang="ru-RU"/>
        </a:p>
      </dgm:t>
    </dgm:pt>
    <dgm:pt modelId="{913DABF3-D617-4995-8CB6-D8B41235A9B9}" type="sibTrans" cxnId="{6E3E885D-2BC7-4369-8A64-613A399090CF}">
      <dgm:prSet/>
      <dgm:spPr/>
      <dgm:t>
        <a:bodyPr/>
        <a:lstStyle/>
        <a:p>
          <a:endParaRPr lang="ru-RU"/>
        </a:p>
      </dgm:t>
    </dgm:pt>
    <dgm:pt modelId="{3C003F1E-E130-46CB-BDDB-6544E6CEDDD0}">
      <dgm:prSet phldrT="[Текст]"/>
      <dgm:spPr/>
      <dgm:t>
        <a:bodyPr/>
        <a:lstStyle/>
        <a:p>
          <a:r>
            <a:rPr lang="ru-RU" b="1" dirty="0" smtClean="0"/>
            <a:t>«Добро пожаловать»</a:t>
          </a:r>
          <a:endParaRPr lang="ru-RU" dirty="0"/>
        </a:p>
      </dgm:t>
    </dgm:pt>
    <dgm:pt modelId="{D2267CCE-492F-4D6A-A724-DEFC4DC9EB6A}" type="parTrans" cxnId="{9F5FF754-6FE7-49A9-A66A-91295FB70FAA}">
      <dgm:prSet/>
      <dgm:spPr/>
      <dgm:t>
        <a:bodyPr/>
        <a:lstStyle/>
        <a:p>
          <a:endParaRPr lang="ru-RU"/>
        </a:p>
      </dgm:t>
    </dgm:pt>
    <dgm:pt modelId="{92F279C9-0112-4655-B2F6-39A1FF4820C1}" type="sibTrans" cxnId="{9F5FF754-6FE7-49A9-A66A-91295FB70FAA}">
      <dgm:prSet/>
      <dgm:spPr/>
      <dgm:t>
        <a:bodyPr/>
        <a:lstStyle/>
        <a:p>
          <a:endParaRPr lang="ru-RU"/>
        </a:p>
      </dgm:t>
    </dgm:pt>
    <dgm:pt modelId="{6940ED73-BC25-455E-8AC5-86140932756E}">
      <dgm:prSet phldrT="[Текст]" custT="1"/>
      <dgm:spPr/>
      <dgm:t>
        <a:bodyPr/>
        <a:lstStyle/>
        <a:p>
          <a:r>
            <a:rPr lang="ru-RU" sz="2400" dirty="0" smtClean="0"/>
            <a:t>работа с одаренными детьми</a:t>
          </a:r>
          <a:endParaRPr lang="ru-RU" sz="2400" dirty="0"/>
        </a:p>
      </dgm:t>
    </dgm:pt>
    <dgm:pt modelId="{52956E79-2228-4DEB-97DE-1CF123D5463D}" type="parTrans" cxnId="{0A49A569-186E-4EB3-A556-B5F45DCAD495}">
      <dgm:prSet/>
      <dgm:spPr/>
      <dgm:t>
        <a:bodyPr/>
        <a:lstStyle/>
        <a:p>
          <a:endParaRPr lang="ru-RU"/>
        </a:p>
      </dgm:t>
    </dgm:pt>
    <dgm:pt modelId="{F1B3E75D-4C4A-48F8-900A-30192F86E89B}" type="sibTrans" cxnId="{0A49A569-186E-4EB3-A556-B5F45DCAD495}">
      <dgm:prSet/>
      <dgm:spPr/>
      <dgm:t>
        <a:bodyPr/>
        <a:lstStyle/>
        <a:p>
          <a:endParaRPr lang="ru-RU"/>
        </a:p>
      </dgm:t>
    </dgm:pt>
    <dgm:pt modelId="{C3D82CD4-38C0-4A96-A44C-45872D159935}">
      <dgm:prSet phldrT="[Текст]" custT="1"/>
      <dgm:spPr/>
      <dgm:t>
        <a:bodyPr/>
        <a:lstStyle/>
        <a:p>
          <a:r>
            <a:rPr lang="ru-RU" sz="2400" dirty="0" smtClean="0"/>
            <a:t>занятия с теми, кто не справляется с основной программой</a:t>
          </a:r>
          <a:endParaRPr lang="ru-RU" sz="2400" dirty="0"/>
        </a:p>
      </dgm:t>
    </dgm:pt>
    <dgm:pt modelId="{C60D248F-EBD6-457F-AFAB-308A0381F1C3}" type="parTrans" cxnId="{4D27FC88-8AC4-46FE-9A2E-C4737080F651}">
      <dgm:prSet/>
      <dgm:spPr/>
      <dgm:t>
        <a:bodyPr/>
        <a:lstStyle/>
        <a:p>
          <a:endParaRPr lang="ru-RU"/>
        </a:p>
      </dgm:t>
    </dgm:pt>
    <dgm:pt modelId="{8597275F-DCE6-40F0-854A-0510C8A12D27}" type="sibTrans" cxnId="{4D27FC88-8AC4-46FE-9A2E-C4737080F651}">
      <dgm:prSet/>
      <dgm:spPr/>
      <dgm:t>
        <a:bodyPr/>
        <a:lstStyle/>
        <a:p>
          <a:endParaRPr lang="ru-RU"/>
        </a:p>
      </dgm:t>
    </dgm:pt>
    <dgm:pt modelId="{B23F67D4-6B34-4295-8A66-39180D74C788}">
      <dgm:prSet phldrT="[Текст]" custT="1"/>
      <dgm:spPr/>
      <dgm:t>
        <a:bodyPr/>
        <a:lstStyle/>
        <a:p>
          <a:r>
            <a:rPr lang="ru-RU" sz="2400" dirty="0" smtClean="0"/>
            <a:t>решение проблем образовательного и психологического характера при включении нового обучающегося в подгруппу</a:t>
          </a:r>
          <a:endParaRPr lang="ru-RU" sz="2400" dirty="0"/>
        </a:p>
      </dgm:t>
    </dgm:pt>
    <dgm:pt modelId="{A52677E9-0B44-415A-969B-F57D2994E32B}" type="parTrans" cxnId="{78425428-96D3-48AF-B22A-C7FC56236B17}">
      <dgm:prSet/>
      <dgm:spPr/>
      <dgm:t>
        <a:bodyPr/>
        <a:lstStyle/>
        <a:p>
          <a:endParaRPr lang="ru-RU"/>
        </a:p>
      </dgm:t>
    </dgm:pt>
    <dgm:pt modelId="{568964E9-611C-4F3D-AE51-160732F9E3C9}" type="sibTrans" cxnId="{78425428-96D3-48AF-B22A-C7FC56236B17}">
      <dgm:prSet/>
      <dgm:spPr/>
      <dgm:t>
        <a:bodyPr/>
        <a:lstStyle/>
        <a:p>
          <a:endParaRPr lang="ru-RU"/>
        </a:p>
      </dgm:t>
    </dgm:pt>
    <dgm:pt modelId="{984FD0E1-C0D8-4EE4-8EDD-7D03AC10EC28}" type="pres">
      <dgm:prSet presAssocID="{DD5A2BE6-3363-473C-9EE1-2F30553E96A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CE4C8C-D303-4F91-837E-280F6522C52D}" type="pres">
      <dgm:prSet presAssocID="{51ADC973-DDBA-4DD1-97D4-85BA6C1FB048}" presName="linNode" presStyleCnt="0"/>
      <dgm:spPr/>
    </dgm:pt>
    <dgm:pt modelId="{C14EFB0C-D2B9-4822-A2EC-010F680229EA}" type="pres">
      <dgm:prSet presAssocID="{51ADC973-DDBA-4DD1-97D4-85BA6C1FB048}" presName="parentText" presStyleLbl="node1" presStyleIdx="0" presStyleCnt="3" custScaleX="126595" custScaleY="52276" custLinFactNeighborX="-1600" custLinFactNeighborY="-59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827E8D-91C9-461B-A160-37EACEC895D3}" type="pres">
      <dgm:prSet presAssocID="{51ADC973-DDBA-4DD1-97D4-85BA6C1FB048}" presName="descendantText" presStyleLbl="alignAccFollowNode1" presStyleIdx="0" presStyleCnt="3" custScaleX="925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A0784F-BE45-48D3-AEC1-F30B375D44EA}" type="pres">
      <dgm:prSet presAssocID="{90040DA9-641C-4054-85EF-81475813968F}" presName="sp" presStyleCnt="0"/>
      <dgm:spPr/>
    </dgm:pt>
    <dgm:pt modelId="{6592BFF2-C808-45B2-8ECA-66F00EBDD70F}" type="pres">
      <dgm:prSet presAssocID="{78F53223-6AC3-4C3B-A85B-9A3C3270F90C}" presName="linNode" presStyleCnt="0"/>
      <dgm:spPr/>
    </dgm:pt>
    <dgm:pt modelId="{FFBAC78B-469E-4B92-AB27-D1AD4264D6B0}" type="pres">
      <dgm:prSet presAssocID="{78F53223-6AC3-4C3B-A85B-9A3C3270F90C}" presName="parentText" presStyleLbl="node1" presStyleIdx="1" presStyleCnt="3" custScaleX="140953" custScaleY="4630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9316BA-6154-4102-A2EC-12F6D2388445}" type="pres">
      <dgm:prSet presAssocID="{78F53223-6AC3-4C3B-A85B-9A3C3270F90C}" presName="descendantText" presStyleLbl="alignAccFollowNode1" presStyleIdx="1" presStyleCnt="3" custScaleX="1000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4285FB-A7BE-4C36-A6EF-EB82590C6990}" type="pres">
      <dgm:prSet presAssocID="{913DABF3-D617-4995-8CB6-D8B41235A9B9}" presName="sp" presStyleCnt="0"/>
      <dgm:spPr/>
    </dgm:pt>
    <dgm:pt modelId="{4CB57C57-546B-46DA-9A1F-B2162E1954E4}" type="pres">
      <dgm:prSet presAssocID="{3C003F1E-E130-46CB-BDDB-6544E6CEDDD0}" presName="linNode" presStyleCnt="0"/>
      <dgm:spPr/>
    </dgm:pt>
    <dgm:pt modelId="{6DD4F49F-AD72-434B-B362-450C256C5C15}" type="pres">
      <dgm:prSet presAssocID="{3C003F1E-E130-46CB-BDDB-6544E6CEDDD0}" presName="parentText" presStyleLbl="node1" presStyleIdx="2" presStyleCnt="3" custScaleX="141699" custScaleY="5688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D6461B-98E4-40F7-9193-CA1A80E6669F}" type="pres">
      <dgm:prSet presAssocID="{3C003F1E-E130-46CB-BDDB-6544E6CEDDD0}" presName="descendantText" presStyleLbl="alignAccFollowNode1" presStyleIdx="2" presStyleCnt="3" custScaleX="100467" custScaleY="175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D398CA-3EA1-4CE6-B5F6-0BF3A2990907}" type="presOf" srcId="{51ADC973-DDBA-4DD1-97D4-85BA6C1FB048}" destId="{C14EFB0C-D2B9-4822-A2EC-010F680229EA}" srcOrd="0" destOrd="0" presId="urn:microsoft.com/office/officeart/2005/8/layout/vList5"/>
    <dgm:cxn modelId="{6E3E885D-2BC7-4369-8A64-613A399090CF}" srcId="{DD5A2BE6-3363-473C-9EE1-2F30553E96AC}" destId="{78F53223-6AC3-4C3B-A85B-9A3C3270F90C}" srcOrd="1" destOrd="0" parTransId="{32657DDD-5869-4F61-A558-E5890C96757C}" sibTransId="{913DABF3-D617-4995-8CB6-D8B41235A9B9}"/>
    <dgm:cxn modelId="{8A00AC28-2A97-40E0-9FEE-87DB2053662D}" type="presOf" srcId="{3C003F1E-E130-46CB-BDDB-6544E6CEDDD0}" destId="{6DD4F49F-AD72-434B-B362-450C256C5C15}" srcOrd="0" destOrd="0" presId="urn:microsoft.com/office/officeart/2005/8/layout/vList5"/>
    <dgm:cxn modelId="{4F9BA678-A6AB-4C89-80DC-D529838BE0A9}" type="presOf" srcId="{C3D82CD4-38C0-4A96-A44C-45872D159935}" destId="{FE9316BA-6154-4102-A2EC-12F6D2388445}" srcOrd="0" destOrd="0" presId="urn:microsoft.com/office/officeart/2005/8/layout/vList5"/>
    <dgm:cxn modelId="{0A49A569-186E-4EB3-A556-B5F45DCAD495}" srcId="{51ADC973-DDBA-4DD1-97D4-85BA6C1FB048}" destId="{6940ED73-BC25-455E-8AC5-86140932756E}" srcOrd="0" destOrd="0" parTransId="{52956E79-2228-4DEB-97DE-1CF123D5463D}" sibTransId="{F1B3E75D-4C4A-48F8-900A-30192F86E89B}"/>
    <dgm:cxn modelId="{78425428-96D3-48AF-B22A-C7FC56236B17}" srcId="{3C003F1E-E130-46CB-BDDB-6544E6CEDDD0}" destId="{B23F67D4-6B34-4295-8A66-39180D74C788}" srcOrd="0" destOrd="0" parTransId="{A52677E9-0B44-415A-969B-F57D2994E32B}" sibTransId="{568964E9-611C-4F3D-AE51-160732F9E3C9}"/>
    <dgm:cxn modelId="{4D27FC88-8AC4-46FE-9A2E-C4737080F651}" srcId="{78F53223-6AC3-4C3B-A85B-9A3C3270F90C}" destId="{C3D82CD4-38C0-4A96-A44C-45872D159935}" srcOrd="0" destOrd="0" parTransId="{C60D248F-EBD6-457F-AFAB-308A0381F1C3}" sibTransId="{8597275F-DCE6-40F0-854A-0510C8A12D27}"/>
    <dgm:cxn modelId="{C1D30092-A627-46E8-88FE-41CFC5E348B5}" type="presOf" srcId="{78F53223-6AC3-4C3B-A85B-9A3C3270F90C}" destId="{FFBAC78B-469E-4B92-AB27-D1AD4264D6B0}" srcOrd="0" destOrd="0" presId="urn:microsoft.com/office/officeart/2005/8/layout/vList5"/>
    <dgm:cxn modelId="{9F5FF754-6FE7-49A9-A66A-91295FB70FAA}" srcId="{DD5A2BE6-3363-473C-9EE1-2F30553E96AC}" destId="{3C003F1E-E130-46CB-BDDB-6544E6CEDDD0}" srcOrd="2" destOrd="0" parTransId="{D2267CCE-492F-4D6A-A724-DEFC4DC9EB6A}" sibTransId="{92F279C9-0112-4655-B2F6-39A1FF4820C1}"/>
    <dgm:cxn modelId="{49564270-EE1A-4C17-A550-D3DDE357109C}" type="presOf" srcId="{B23F67D4-6B34-4295-8A66-39180D74C788}" destId="{F1D6461B-98E4-40F7-9193-CA1A80E6669F}" srcOrd="0" destOrd="0" presId="urn:microsoft.com/office/officeart/2005/8/layout/vList5"/>
    <dgm:cxn modelId="{B1B14301-089A-4395-A358-CB1721BB2C29}" type="presOf" srcId="{DD5A2BE6-3363-473C-9EE1-2F30553E96AC}" destId="{984FD0E1-C0D8-4EE4-8EDD-7D03AC10EC28}" srcOrd="0" destOrd="0" presId="urn:microsoft.com/office/officeart/2005/8/layout/vList5"/>
    <dgm:cxn modelId="{D97AEDC3-FE05-40F1-AF0E-D964482910BF}" type="presOf" srcId="{6940ED73-BC25-455E-8AC5-86140932756E}" destId="{D0827E8D-91C9-461B-A160-37EACEC895D3}" srcOrd="0" destOrd="0" presId="urn:microsoft.com/office/officeart/2005/8/layout/vList5"/>
    <dgm:cxn modelId="{C5F9EF5D-21B9-48E9-AA3D-146D8F5E7EC8}" srcId="{DD5A2BE6-3363-473C-9EE1-2F30553E96AC}" destId="{51ADC973-DDBA-4DD1-97D4-85BA6C1FB048}" srcOrd="0" destOrd="0" parTransId="{192C3C33-7D8E-4919-90C6-F6D3134B134D}" sibTransId="{90040DA9-641C-4054-85EF-81475813968F}"/>
    <dgm:cxn modelId="{BB053540-894C-4790-85A1-3CEFC9505F52}" type="presParOf" srcId="{984FD0E1-C0D8-4EE4-8EDD-7D03AC10EC28}" destId="{4BCE4C8C-D303-4F91-837E-280F6522C52D}" srcOrd="0" destOrd="0" presId="urn:microsoft.com/office/officeart/2005/8/layout/vList5"/>
    <dgm:cxn modelId="{30B814FF-D774-45E2-88A6-8DE964B1FE7F}" type="presParOf" srcId="{4BCE4C8C-D303-4F91-837E-280F6522C52D}" destId="{C14EFB0C-D2B9-4822-A2EC-010F680229EA}" srcOrd="0" destOrd="0" presId="urn:microsoft.com/office/officeart/2005/8/layout/vList5"/>
    <dgm:cxn modelId="{436031C7-40A3-46B3-8EC1-5D82030EE09C}" type="presParOf" srcId="{4BCE4C8C-D303-4F91-837E-280F6522C52D}" destId="{D0827E8D-91C9-461B-A160-37EACEC895D3}" srcOrd="1" destOrd="0" presId="urn:microsoft.com/office/officeart/2005/8/layout/vList5"/>
    <dgm:cxn modelId="{B6B3A86D-8082-40B3-A60C-2A9B22E426C1}" type="presParOf" srcId="{984FD0E1-C0D8-4EE4-8EDD-7D03AC10EC28}" destId="{08A0784F-BE45-48D3-AEC1-F30B375D44EA}" srcOrd="1" destOrd="0" presId="urn:microsoft.com/office/officeart/2005/8/layout/vList5"/>
    <dgm:cxn modelId="{E918478A-1004-4F24-A1C1-1376E754BB18}" type="presParOf" srcId="{984FD0E1-C0D8-4EE4-8EDD-7D03AC10EC28}" destId="{6592BFF2-C808-45B2-8ECA-66F00EBDD70F}" srcOrd="2" destOrd="0" presId="urn:microsoft.com/office/officeart/2005/8/layout/vList5"/>
    <dgm:cxn modelId="{95544758-C798-4B59-B6A2-C5594074D361}" type="presParOf" srcId="{6592BFF2-C808-45B2-8ECA-66F00EBDD70F}" destId="{FFBAC78B-469E-4B92-AB27-D1AD4264D6B0}" srcOrd="0" destOrd="0" presId="urn:microsoft.com/office/officeart/2005/8/layout/vList5"/>
    <dgm:cxn modelId="{2F47A7BE-136C-4E0C-84C7-DBDB16C961B7}" type="presParOf" srcId="{6592BFF2-C808-45B2-8ECA-66F00EBDD70F}" destId="{FE9316BA-6154-4102-A2EC-12F6D2388445}" srcOrd="1" destOrd="0" presId="urn:microsoft.com/office/officeart/2005/8/layout/vList5"/>
    <dgm:cxn modelId="{05DD3F32-5CD4-4BFB-BCB5-94BC919046DF}" type="presParOf" srcId="{984FD0E1-C0D8-4EE4-8EDD-7D03AC10EC28}" destId="{2F4285FB-A7BE-4C36-A6EF-EB82590C6990}" srcOrd="3" destOrd="0" presId="urn:microsoft.com/office/officeart/2005/8/layout/vList5"/>
    <dgm:cxn modelId="{904EB40C-210A-4EED-8F71-C1424DDBFA58}" type="presParOf" srcId="{984FD0E1-C0D8-4EE4-8EDD-7D03AC10EC28}" destId="{4CB57C57-546B-46DA-9A1F-B2162E1954E4}" srcOrd="4" destOrd="0" presId="urn:microsoft.com/office/officeart/2005/8/layout/vList5"/>
    <dgm:cxn modelId="{229456F2-01CD-4D67-8789-84FB7FA75EA9}" type="presParOf" srcId="{4CB57C57-546B-46DA-9A1F-B2162E1954E4}" destId="{6DD4F49F-AD72-434B-B362-450C256C5C15}" srcOrd="0" destOrd="0" presId="urn:microsoft.com/office/officeart/2005/8/layout/vList5"/>
    <dgm:cxn modelId="{569603DD-80E4-48F8-A8B6-07DE90F8297E}" type="presParOf" srcId="{4CB57C57-546B-46DA-9A1F-B2162E1954E4}" destId="{F1D6461B-98E4-40F7-9193-CA1A80E6669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A71935-7303-4FA3-8BA1-A2C49C0EF689}" type="doc">
      <dgm:prSet loTypeId="urn:microsoft.com/office/officeart/2005/8/layout/vList6" loCatId="list" qsTypeId="urn:microsoft.com/office/officeart/2005/8/quickstyle/simple1#2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1FD96A63-FFB5-45C9-AC25-4EE1CF258273}">
      <dgm:prSet phldrT="[Текст]" custT="1"/>
      <dgm:spPr/>
      <dgm:t>
        <a:bodyPr/>
        <a:lstStyle/>
        <a:p>
          <a:r>
            <a:rPr lang="ru-RU" sz="1800" b="1" dirty="0" smtClean="0"/>
            <a:t>Диагностический</a:t>
          </a:r>
          <a:r>
            <a:rPr lang="ru-RU" sz="1400" b="1" dirty="0" smtClean="0"/>
            <a:t> </a:t>
          </a:r>
          <a:r>
            <a:rPr lang="ru-RU" sz="1800" b="1" dirty="0" smtClean="0"/>
            <a:t>блок</a:t>
          </a:r>
          <a:endParaRPr lang="ru-RU" sz="1400" dirty="0"/>
        </a:p>
      </dgm:t>
    </dgm:pt>
    <dgm:pt modelId="{32CC8B5E-2569-40B7-9FBB-3513325F8B94}" type="parTrans" cxnId="{0311C5AE-2859-41EA-97DD-E93441517812}">
      <dgm:prSet/>
      <dgm:spPr/>
      <dgm:t>
        <a:bodyPr/>
        <a:lstStyle/>
        <a:p>
          <a:endParaRPr lang="ru-RU"/>
        </a:p>
      </dgm:t>
    </dgm:pt>
    <dgm:pt modelId="{FF9AA91C-7E3C-4D10-A13E-7128B74DAA04}" type="sibTrans" cxnId="{0311C5AE-2859-41EA-97DD-E93441517812}">
      <dgm:prSet/>
      <dgm:spPr/>
      <dgm:t>
        <a:bodyPr/>
        <a:lstStyle/>
        <a:p>
          <a:endParaRPr lang="ru-RU"/>
        </a:p>
      </dgm:t>
    </dgm:pt>
    <dgm:pt modelId="{BD41123E-39DA-440D-8C6D-F5F0053611E1}">
      <dgm:prSet phldrT="[Текст]" custT="1"/>
      <dgm:spPr/>
      <dgm:t>
        <a:bodyPr/>
        <a:lstStyle/>
        <a:p>
          <a:r>
            <a:rPr lang="ru-RU" sz="1800" b="1" dirty="0" smtClean="0"/>
            <a:t>Содержательный блок </a:t>
          </a:r>
          <a:endParaRPr lang="ru-RU" sz="1800" dirty="0"/>
        </a:p>
      </dgm:t>
    </dgm:pt>
    <dgm:pt modelId="{79C4C6F0-AD76-4026-A0EA-1DBB9EA721CE}" type="sibTrans" cxnId="{448BE918-7C36-47C1-AFD0-80E775CD0499}">
      <dgm:prSet/>
      <dgm:spPr/>
      <dgm:t>
        <a:bodyPr/>
        <a:lstStyle/>
        <a:p>
          <a:endParaRPr lang="ru-RU"/>
        </a:p>
      </dgm:t>
    </dgm:pt>
    <dgm:pt modelId="{AD61AD73-4510-47B0-B1E4-6D1A00D78129}" type="parTrans" cxnId="{448BE918-7C36-47C1-AFD0-80E775CD0499}">
      <dgm:prSet/>
      <dgm:spPr/>
      <dgm:t>
        <a:bodyPr/>
        <a:lstStyle/>
        <a:p>
          <a:endParaRPr lang="ru-RU"/>
        </a:p>
      </dgm:t>
    </dgm:pt>
    <dgm:pt modelId="{0C5870EC-CC0D-4C89-ADA7-42D6F2DF730B}">
      <dgm:prSet phldrT="[Текст]" custT="1"/>
      <dgm:spPr/>
      <dgm:t>
        <a:bodyPr/>
        <a:lstStyle/>
        <a:p>
          <a:r>
            <a:rPr lang="ru-RU" sz="2000" b="1" dirty="0" smtClean="0"/>
            <a:t>Целевой</a:t>
          </a:r>
          <a:r>
            <a:rPr lang="ru-RU" sz="1800" b="1" dirty="0" smtClean="0"/>
            <a:t> </a:t>
          </a:r>
          <a:r>
            <a:rPr lang="ru-RU" sz="2000" b="1" dirty="0" smtClean="0"/>
            <a:t>блок</a:t>
          </a:r>
          <a:endParaRPr lang="ru-RU" sz="1800" dirty="0"/>
        </a:p>
      </dgm:t>
    </dgm:pt>
    <dgm:pt modelId="{B5089F2F-AB73-42F7-B146-519DFF83BC4C}" type="sibTrans" cxnId="{40D7772F-B3FF-4B6C-9673-384FA541707E}">
      <dgm:prSet/>
      <dgm:spPr/>
      <dgm:t>
        <a:bodyPr/>
        <a:lstStyle/>
        <a:p>
          <a:endParaRPr lang="ru-RU"/>
        </a:p>
      </dgm:t>
    </dgm:pt>
    <dgm:pt modelId="{1EB99690-50D7-4FDD-A753-38620ED1A5A3}" type="parTrans" cxnId="{40D7772F-B3FF-4B6C-9673-384FA541707E}">
      <dgm:prSet/>
      <dgm:spPr/>
      <dgm:t>
        <a:bodyPr/>
        <a:lstStyle/>
        <a:p>
          <a:endParaRPr lang="ru-RU"/>
        </a:p>
      </dgm:t>
    </dgm:pt>
    <dgm:pt modelId="{EFC853AD-ACE1-4F5A-81F7-A99E2584B054}">
      <dgm:prSet custT="1"/>
      <dgm:spPr>
        <a:ln w="38100"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ru-RU" sz="1800" b="1" dirty="0" smtClean="0"/>
            <a:t>Выявить наиболее талантливых детей. Определить их творческий потенциал</a:t>
          </a:r>
          <a:endParaRPr lang="ru-RU" sz="1800" b="1" dirty="0"/>
        </a:p>
      </dgm:t>
    </dgm:pt>
    <dgm:pt modelId="{998C3894-1E0F-401B-AC23-6762015C8DF0}" type="parTrans" cxnId="{3DF3B9C4-AAFD-42EE-940B-EDD826ADF151}">
      <dgm:prSet/>
      <dgm:spPr/>
      <dgm:t>
        <a:bodyPr/>
        <a:lstStyle/>
        <a:p>
          <a:endParaRPr lang="ru-RU"/>
        </a:p>
      </dgm:t>
    </dgm:pt>
    <dgm:pt modelId="{CECF2B6E-8E39-495B-832F-EF57C3316BCE}" type="sibTrans" cxnId="{3DF3B9C4-AAFD-42EE-940B-EDD826ADF151}">
      <dgm:prSet/>
      <dgm:spPr/>
      <dgm:t>
        <a:bodyPr/>
        <a:lstStyle/>
        <a:p>
          <a:endParaRPr lang="ru-RU"/>
        </a:p>
      </dgm:t>
    </dgm:pt>
    <dgm:pt modelId="{5CB1D9D6-9A88-45F6-9D11-5205FF1B88DC}">
      <dgm:prSet custT="1"/>
      <dgm:spPr>
        <a:ln w="38100"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ru-RU" sz="1800" b="1" dirty="0" smtClean="0"/>
            <a:t>Способствовать формированию устойчивой мотивации к постоянному совершенствованию своего вокального уровня</a:t>
          </a:r>
        </a:p>
      </dgm:t>
    </dgm:pt>
    <dgm:pt modelId="{CF2EE757-BC3C-43E6-95A0-0B2374B8ABA6}" type="parTrans" cxnId="{AD46DE47-9700-468F-AEDA-3F491A70B726}">
      <dgm:prSet/>
      <dgm:spPr/>
      <dgm:t>
        <a:bodyPr/>
        <a:lstStyle/>
        <a:p>
          <a:endParaRPr lang="ru-RU"/>
        </a:p>
      </dgm:t>
    </dgm:pt>
    <dgm:pt modelId="{DD8A30AB-A7AB-4DA4-886B-F517450A9413}" type="sibTrans" cxnId="{AD46DE47-9700-468F-AEDA-3F491A70B726}">
      <dgm:prSet/>
      <dgm:spPr/>
      <dgm:t>
        <a:bodyPr/>
        <a:lstStyle/>
        <a:p>
          <a:endParaRPr lang="ru-RU"/>
        </a:p>
      </dgm:t>
    </dgm:pt>
    <dgm:pt modelId="{38888A38-F230-4577-A083-7636A733ABBE}">
      <dgm:prSet custT="1"/>
      <dgm:spPr>
        <a:ln w="38100"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ru-RU" sz="1800" b="1" dirty="0" smtClean="0"/>
            <a:t>Определить темы индивидуальной работы как в рамках, так и за рамками образовательной программы</a:t>
          </a:r>
        </a:p>
      </dgm:t>
    </dgm:pt>
    <dgm:pt modelId="{A33664A6-E4A3-4BCC-AFAA-ED62C6491EFA}" type="parTrans" cxnId="{01F39063-A6A2-4B91-8906-88DAEC1410F7}">
      <dgm:prSet/>
      <dgm:spPr/>
      <dgm:t>
        <a:bodyPr/>
        <a:lstStyle/>
        <a:p>
          <a:endParaRPr lang="ru-RU"/>
        </a:p>
      </dgm:t>
    </dgm:pt>
    <dgm:pt modelId="{3408EC7A-1775-446E-AD82-0C84BF3A1BFD}" type="sibTrans" cxnId="{01F39063-A6A2-4B91-8906-88DAEC1410F7}">
      <dgm:prSet/>
      <dgm:spPr/>
      <dgm:t>
        <a:bodyPr/>
        <a:lstStyle/>
        <a:p>
          <a:endParaRPr lang="ru-RU"/>
        </a:p>
      </dgm:t>
    </dgm:pt>
    <dgm:pt modelId="{9F3DB22F-2B68-4821-A372-6073E2B57BF4}">
      <dgm:prSet custT="1"/>
      <dgm:spPr>
        <a:ln w="38100"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ru-RU" sz="1800" b="1" dirty="0" smtClean="0"/>
            <a:t>Технологический</a:t>
          </a:r>
          <a:r>
            <a:rPr lang="ru-RU" sz="1300" b="1" dirty="0" smtClean="0"/>
            <a:t> </a:t>
          </a:r>
          <a:r>
            <a:rPr lang="ru-RU" sz="1800" b="1" dirty="0" smtClean="0"/>
            <a:t>блок</a:t>
          </a:r>
          <a:endParaRPr lang="ru-RU" sz="1300" dirty="0"/>
        </a:p>
      </dgm:t>
    </dgm:pt>
    <dgm:pt modelId="{C9B87C67-8692-42BE-A678-913C49052D68}" type="parTrans" cxnId="{3EBA4417-056B-4055-A071-803CF65E6E88}">
      <dgm:prSet/>
      <dgm:spPr/>
      <dgm:t>
        <a:bodyPr/>
        <a:lstStyle/>
        <a:p>
          <a:endParaRPr lang="ru-RU"/>
        </a:p>
      </dgm:t>
    </dgm:pt>
    <dgm:pt modelId="{432A00DC-A18B-4512-9BF2-F09197CE45A5}" type="sibTrans" cxnId="{3EBA4417-056B-4055-A071-803CF65E6E88}">
      <dgm:prSet/>
      <dgm:spPr/>
      <dgm:t>
        <a:bodyPr/>
        <a:lstStyle/>
        <a:p>
          <a:endParaRPr lang="ru-RU"/>
        </a:p>
      </dgm:t>
    </dgm:pt>
    <dgm:pt modelId="{6C527A64-4D1B-4990-8221-91B39B6D3D6F}">
      <dgm:prSet custT="1"/>
      <dgm:spPr>
        <a:ln w="38100"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ru-RU" sz="1800" b="1" dirty="0" smtClean="0"/>
            <a:t>Определить наиболее эффективные для конкретного вокалиста педагогические технологии, методы и методики</a:t>
          </a:r>
        </a:p>
      </dgm:t>
    </dgm:pt>
    <dgm:pt modelId="{396EC246-1A05-4B18-8546-D57BAC8A7B24}" type="parTrans" cxnId="{68C6D8D3-EEB9-4D6A-B967-FF73D5F52FF7}">
      <dgm:prSet/>
      <dgm:spPr/>
      <dgm:t>
        <a:bodyPr/>
        <a:lstStyle/>
        <a:p>
          <a:endParaRPr lang="ru-RU"/>
        </a:p>
      </dgm:t>
    </dgm:pt>
    <dgm:pt modelId="{18900876-F732-408C-AC8B-593C6E6D6DAD}" type="sibTrans" cxnId="{68C6D8D3-EEB9-4D6A-B967-FF73D5F52FF7}">
      <dgm:prSet/>
      <dgm:spPr/>
      <dgm:t>
        <a:bodyPr/>
        <a:lstStyle/>
        <a:p>
          <a:endParaRPr lang="ru-RU"/>
        </a:p>
      </dgm:t>
    </dgm:pt>
    <dgm:pt modelId="{D5DEC869-1248-458E-9196-DF2289B1394D}">
      <dgm:prSet custT="1"/>
      <dgm:spPr>
        <a:ln w="38100"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ru-RU" sz="1800" b="1" dirty="0" smtClean="0"/>
            <a:t>Результативно-рефлексивный блок</a:t>
          </a:r>
          <a:endParaRPr lang="ru-RU" sz="1800" dirty="0"/>
        </a:p>
      </dgm:t>
    </dgm:pt>
    <dgm:pt modelId="{EC1C5854-F381-4EC3-A0D8-9AD8ABA2D983}" type="parTrans" cxnId="{B5B5C2A0-1EDB-45C1-93A4-8AC8918B4E18}">
      <dgm:prSet/>
      <dgm:spPr/>
      <dgm:t>
        <a:bodyPr/>
        <a:lstStyle/>
        <a:p>
          <a:endParaRPr lang="ru-RU"/>
        </a:p>
      </dgm:t>
    </dgm:pt>
    <dgm:pt modelId="{DD7D2BFB-0416-4750-AC2B-0D1F5CF7277E}" type="sibTrans" cxnId="{B5B5C2A0-1EDB-45C1-93A4-8AC8918B4E18}">
      <dgm:prSet/>
      <dgm:spPr/>
      <dgm:t>
        <a:bodyPr/>
        <a:lstStyle/>
        <a:p>
          <a:endParaRPr lang="ru-RU"/>
        </a:p>
      </dgm:t>
    </dgm:pt>
    <dgm:pt modelId="{619DB895-9059-4E94-8D1D-400CF66D68A5}">
      <dgm:prSet custT="1"/>
      <dgm:spPr>
        <a:ln w="38100">
          <a:solidFill>
            <a:schemeClr val="bg2">
              <a:alpha val="90000"/>
            </a:schemeClr>
          </a:solidFill>
        </a:ln>
      </dgm:spPr>
      <dgm:t>
        <a:bodyPr/>
        <a:lstStyle/>
        <a:p>
          <a:r>
            <a:rPr lang="ru-RU" sz="1600" b="1" dirty="0" smtClean="0"/>
            <a:t>Формулировка ожидаемых результатов, планов, сроков их достижения. Критерии оценки эффективности реализуемых мероприятий</a:t>
          </a:r>
        </a:p>
      </dgm:t>
    </dgm:pt>
    <dgm:pt modelId="{833391A7-5545-4E49-8096-CECC5E8E0E8F}" type="parTrans" cxnId="{3D796D01-9BBB-45C3-A4F7-14B62E5993CF}">
      <dgm:prSet/>
      <dgm:spPr/>
      <dgm:t>
        <a:bodyPr/>
        <a:lstStyle/>
        <a:p>
          <a:endParaRPr lang="ru-RU"/>
        </a:p>
      </dgm:t>
    </dgm:pt>
    <dgm:pt modelId="{15798AF8-FAF6-4BDF-BC43-085A904021C5}" type="sibTrans" cxnId="{3D796D01-9BBB-45C3-A4F7-14B62E5993CF}">
      <dgm:prSet/>
      <dgm:spPr/>
      <dgm:t>
        <a:bodyPr/>
        <a:lstStyle/>
        <a:p>
          <a:endParaRPr lang="ru-RU"/>
        </a:p>
      </dgm:t>
    </dgm:pt>
    <dgm:pt modelId="{1C3BC0DB-4B6F-4ECB-923F-A3BE568BE1D1}" type="pres">
      <dgm:prSet presAssocID="{6BA71935-7303-4FA3-8BA1-A2C49C0EF68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893876B-8268-4DE9-ABB0-1A3D27A11249}" type="pres">
      <dgm:prSet presAssocID="{1FD96A63-FFB5-45C9-AC25-4EE1CF258273}" presName="linNode" presStyleCnt="0"/>
      <dgm:spPr/>
    </dgm:pt>
    <dgm:pt modelId="{300FB266-5217-4398-85FC-B681AB51DD0B}" type="pres">
      <dgm:prSet presAssocID="{1FD96A63-FFB5-45C9-AC25-4EE1CF258273}" presName="parentShp" presStyleLbl="node1" presStyleIdx="0" presStyleCnt="5" custScaleX="100000" custScaleY="104052" custLinFactNeighborX="0" custLinFactNeighborY="-7781">
        <dgm:presLayoutVars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C2BDE24D-15F5-44EE-BCE6-FDE626E43611}" type="pres">
      <dgm:prSet presAssocID="{1FD96A63-FFB5-45C9-AC25-4EE1CF258273}" presName="childShp" presStyleLbl="bgAccFollowNode1" presStyleIdx="0" presStyleCnt="5" custLinFactNeighborX="-676" custLinFactNeighborY="-15607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B8CB35FE-11CE-4353-B49A-93DCEB4ADF65}" type="pres">
      <dgm:prSet presAssocID="{FF9AA91C-7E3C-4D10-A13E-7128B74DAA04}" presName="spacing" presStyleCnt="0"/>
      <dgm:spPr/>
    </dgm:pt>
    <dgm:pt modelId="{285028E1-CE71-48B3-A84C-90A89F966797}" type="pres">
      <dgm:prSet presAssocID="{0C5870EC-CC0D-4C89-ADA7-42D6F2DF730B}" presName="linNode" presStyleCnt="0"/>
      <dgm:spPr/>
    </dgm:pt>
    <dgm:pt modelId="{744E819F-54A8-447F-A8F8-0976DB0DD372}" type="pres">
      <dgm:prSet presAssocID="{0C5870EC-CC0D-4C89-ADA7-42D6F2DF730B}" presName="parentShp" presStyleLbl="node1" presStyleIdx="1" presStyleCnt="5" custScaleY="118093">
        <dgm:presLayoutVars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817B8E59-86A5-4DCB-A523-0BCE0FE1B03A}" type="pres">
      <dgm:prSet presAssocID="{0C5870EC-CC0D-4C89-ADA7-42D6F2DF730B}" presName="childShp" presStyleLbl="bgAccFollowNode1" presStyleIdx="1" presStyleCnt="5" custScaleY="138111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FCE1725D-8095-484C-9D69-F3B7A6B1C8B9}" type="pres">
      <dgm:prSet presAssocID="{B5089F2F-AB73-42F7-B146-519DFF83BC4C}" presName="spacing" presStyleCnt="0"/>
      <dgm:spPr/>
    </dgm:pt>
    <dgm:pt modelId="{847777F8-6825-4128-8D96-8A336A9134A1}" type="pres">
      <dgm:prSet presAssocID="{BD41123E-39DA-440D-8C6D-F5F0053611E1}" presName="linNode" presStyleCnt="0"/>
      <dgm:spPr/>
    </dgm:pt>
    <dgm:pt modelId="{9AA7D768-C841-4733-95FB-2BAAA4D50484}" type="pres">
      <dgm:prSet presAssocID="{BD41123E-39DA-440D-8C6D-F5F0053611E1}" presName="parentShp" presStyleLbl="node1" presStyleIdx="2" presStyleCnt="5" custScaleY="129834">
        <dgm:presLayoutVars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8459D4A7-61C6-4647-BAF4-3A0E36CC4BA3}" type="pres">
      <dgm:prSet presAssocID="{BD41123E-39DA-440D-8C6D-F5F0053611E1}" presName="childShp" presStyleLbl="bgAccFollowNode1" presStyleIdx="2" presStyleCnt="5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C5523BCD-7060-48F2-970A-72387B045AAB}" type="pres">
      <dgm:prSet presAssocID="{79C4C6F0-AD76-4026-A0EA-1DBB9EA721CE}" presName="spacing" presStyleCnt="0"/>
      <dgm:spPr/>
    </dgm:pt>
    <dgm:pt modelId="{11A7E77C-CDDB-4244-A785-EBA526BDABA8}" type="pres">
      <dgm:prSet presAssocID="{9F3DB22F-2B68-4821-A372-6073E2B57BF4}" presName="linNode" presStyleCnt="0"/>
      <dgm:spPr/>
    </dgm:pt>
    <dgm:pt modelId="{AA75F2F0-CB13-4A8A-9E30-6A3427AF5EDB}" type="pres">
      <dgm:prSet presAssocID="{9F3DB22F-2B68-4821-A372-6073E2B57BF4}" presName="parentShp" presStyleLbl="node1" presStyleIdx="3" presStyleCnt="5" custScaleY="135360">
        <dgm:presLayoutVars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32429D3A-BDDF-4D1A-8DE9-A71B840E3EC1}" type="pres">
      <dgm:prSet presAssocID="{9F3DB22F-2B68-4821-A372-6073E2B57BF4}" presName="childShp" presStyleLbl="bgAccFollowNode1" presStyleIdx="3" presStyleCnt="5" custScaleY="136864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  <dgm:pt modelId="{07BDD63C-055B-4F20-813F-34E5A2F874CB}" type="pres">
      <dgm:prSet presAssocID="{432A00DC-A18B-4512-9BF2-F09197CE45A5}" presName="spacing" presStyleCnt="0"/>
      <dgm:spPr/>
    </dgm:pt>
    <dgm:pt modelId="{BCEF51B9-B70A-465C-8B86-EE89368A3356}" type="pres">
      <dgm:prSet presAssocID="{D5DEC869-1248-458E-9196-DF2289B1394D}" presName="linNode" presStyleCnt="0"/>
      <dgm:spPr/>
    </dgm:pt>
    <dgm:pt modelId="{2D0C74D1-1E1F-46B8-96B0-EA1EEFC8D002}" type="pres">
      <dgm:prSet presAssocID="{D5DEC869-1248-458E-9196-DF2289B1394D}" presName="parentShp" presStyleLbl="node1" presStyleIdx="4" presStyleCnt="5" custScaleY="154547">
        <dgm:presLayoutVars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E394939E-3047-4824-AB75-5152BA6F0C1C}" type="pres">
      <dgm:prSet presAssocID="{D5DEC869-1248-458E-9196-DF2289B1394D}" presName="childShp" presStyleLbl="bgAccFollowNode1" presStyleIdx="4" presStyleCnt="5" custScaleY="138045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ru-RU"/>
        </a:p>
      </dgm:t>
    </dgm:pt>
  </dgm:ptLst>
  <dgm:cxnLst>
    <dgm:cxn modelId="{3EBA4417-056B-4055-A071-803CF65E6E88}" srcId="{6BA71935-7303-4FA3-8BA1-A2C49C0EF689}" destId="{9F3DB22F-2B68-4821-A372-6073E2B57BF4}" srcOrd="3" destOrd="0" parTransId="{C9B87C67-8692-42BE-A678-913C49052D68}" sibTransId="{432A00DC-A18B-4512-9BF2-F09197CE45A5}"/>
    <dgm:cxn modelId="{AD46DE47-9700-468F-AEDA-3F491A70B726}" srcId="{0C5870EC-CC0D-4C89-ADA7-42D6F2DF730B}" destId="{5CB1D9D6-9A88-45F6-9D11-5205FF1B88DC}" srcOrd="0" destOrd="0" parTransId="{CF2EE757-BC3C-43E6-95A0-0B2374B8ABA6}" sibTransId="{DD8A30AB-A7AB-4DA4-886B-F517450A9413}"/>
    <dgm:cxn modelId="{30388E31-B818-4C6E-82DA-5F5C442E1D86}" type="presOf" srcId="{0C5870EC-CC0D-4C89-ADA7-42D6F2DF730B}" destId="{744E819F-54A8-447F-A8F8-0976DB0DD372}" srcOrd="0" destOrd="0" presId="urn:microsoft.com/office/officeart/2005/8/layout/vList6"/>
    <dgm:cxn modelId="{7F58A3DC-753E-4FF5-810B-535108211E42}" type="presOf" srcId="{EFC853AD-ACE1-4F5A-81F7-A99E2584B054}" destId="{C2BDE24D-15F5-44EE-BCE6-FDE626E43611}" srcOrd="0" destOrd="0" presId="urn:microsoft.com/office/officeart/2005/8/layout/vList6"/>
    <dgm:cxn modelId="{B5B5C2A0-1EDB-45C1-93A4-8AC8918B4E18}" srcId="{6BA71935-7303-4FA3-8BA1-A2C49C0EF689}" destId="{D5DEC869-1248-458E-9196-DF2289B1394D}" srcOrd="4" destOrd="0" parTransId="{EC1C5854-F381-4EC3-A0D8-9AD8ABA2D983}" sibTransId="{DD7D2BFB-0416-4750-AC2B-0D1F5CF7277E}"/>
    <dgm:cxn modelId="{68C6D8D3-EEB9-4D6A-B967-FF73D5F52FF7}" srcId="{9F3DB22F-2B68-4821-A372-6073E2B57BF4}" destId="{6C527A64-4D1B-4990-8221-91B39B6D3D6F}" srcOrd="0" destOrd="0" parTransId="{396EC246-1A05-4B18-8546-D57BAC8A7B24}" sibTransId="{18900876-F732-408C-AC8B-593C6E6D6DAD}"/>
    <dgm:cxn modelId="{3DF3B9C4-AAFD-42EE-940B-EDD826ADF151}" srcId="{1FD96A63-FFB5-45C9-AC25-4EE1CF258273}" destId="{EFC853AD-ACE1-4F5A-81F7-A99E2584B054}" srcOrd="0" destOrd="0" parTransId="{998C3894-1E0F-401B-AC23-6762015C8DF0}" sibTransId="{CECF2B6E-8E39-495B-832F-EF57C3316BCE}"/>
    <dgm:cxn modelId="{EA853121-620C-4DC1-A63B-E3975A872761}" type="presOf" srcId="{38888A38-F230-4577-A083-7636A733ABBE}" destId="{8459D4A7-61C6-4647-BAF4-3A0E36CC4BA3}" srcOrd="0" destOrd="0" presId="urn:microsoft.com/office/officeart/2005/8/layout/vList6"/>
    <dgm:cxn modelId="{662C2EAA-F2B2-4CB8-B37B-360FC4BD2C61}" type="presOf" srcId="{1FD96A63-FFB5-45C9-AC25-4EE1CF258273}" destId="{300FB266-5217-4398-85FC-B681AB51DD0B}" srcOrd="0" destOrd="0" presId="urn:microsoft.com/office/officeart/2005/8/layout/vList6"/>
    <dgm:cxn modelId="{A21214E2-272D-49DC-A205-492963C583D1}" type="presOf" srcId="{6C527A64-4D1B-4990-8221-91B39B6D3D6F}" destId="{32429D3A-BDDF-4D1A-8DE9-A71B840E3EC1}" srcOrd="0" destOrd="0" presId="urn:microsoft.com/office/officeart/2005/8/layout/vList6"/>
    <dgm:cxn modelId="{3D796D01-9BBB-45C3-A4F7-14B62E5993CF}" srcId="{D5DEC869-1248-458E-9196-DF2289B1394D}" destId="{619DB895-9059-4E94-8D1D-400CF66D68A5}" srcOrd="0" destOrd="0" parTransId="{833391A7-5545-4E49-8096-CECC5E8E0E8F}" sibTransId="{15798AF8-FAF6-4BDF-BC43-085A904021C5}"/>
    <dgm:cxn modelId="{40D7772F-B3FF-4B6C-9673-384FA541707E}" srcId="{6BA71935-7303-4FA3-8BA1-A2C49C0EF689}" destId="{0C5870EC-CC0D-4C89-ADA7-42D6F2DF730B}" srcOrd="1" destOrd="0" parTransId="{1EB99690-50D7-4FDD-A753-38620ED1A5A3}" sibTransId="{B5089F2F-AB73-42F7-B146-519DFF83BC4C}"/>
    <dgm:cxn modelId="{DA3C8C2A-DEFE-4671-8CD5-2FA0EADC85FC}" type="presOf" srcId="{D5DEC869-1248-458E-9196-DF2289B1394D}" destId="{2D0C74D1-1E1F-46B8-96B0-EA1EEFC8D002}" srcOrd="0" destOrd="0" presId="urn:microsoft.com/office/officeart/2005/8/layout/vList6"/>
    <dgm:cxn modelId="{01F39063-A6A2-4B91-8906-88DAEC1410F7}" srcId="{BD41123E-39DA-440D-8C6D-F5F0053611E1}" destId="{38888A38-F230-4577-A083-7636A733ABBE}" srcOrd="0" destOrd="0" parTransId="{A33664A6-E4A3-4BCC-AFAA-ED62C6491EFA}" sibTransId="{3408EC7A-1775-446E-AD82-0C84BF3A1BFD}"/>
    <dgm:cxn modelId="{F7FBE799-6696-4C1B-B521-47463A76184F}" type="presOf" srcId="{9F3DB22F-2B68-4821-A372-6073E2B57BF4}" destId="{AA75F2F0-CB13-4A8A-9E30-6A3427AF5EDB}" srcOrd="0" destOrd="0" presId="urn:microsoft.com/office/officeart/2005/8/layout/vList6"/>
    <dgm:cxn modelId="{D5C2F4CC-B251-4640-9376-99F371ED6BD7}" type="presOf" srcId="{5CB1D9D6-9A88-45F6-9D11-5205FF1B88DC}" destId="{817B8E59-86A5-4DCB-A523-0BCE0FE1B03A}" srcOrd="0" destOrd="0" presId="urn:microsoft.com/office/officeart/2005/8/layout/vList6"/>
    <dgm:cxn modelId="{C6E04204-2F0B-4336-A198-D1D10036AC8C}" type="presOf" srcId="{6BA71935-7303-4FA3-8BA1-A2C49C0EF689}" destId="{1C3BC0DB-4B6F-4ECB-923F-A3BE568BE1D1}" srcOrd="0" destOrd="0" presId="urn:microsoft.com/office/officeart/2005/8/layout/vList6"/>
    <dgm:cxn modelId="{7F79BE9D-D1EE-4B1C-99AA-1B239E640874}" type="presOf" srcId="{BD41123E-39DA-440D-8C6D-F5F0053611E1}" destId="{9AA7D768-C841-4733-95FB-2BAAA4D50484}" srcOrd="0" destOrd="0" presId="urn:microsoft.com/office/officeart/2005/8/layout/vList6"/>
    <dgm:cxn modelId="{0311C5AE-2859-41EA-97DD-E93441517812}" srcId="{6BA71935-7303-4FA3-8BA1-A2C49C0EF689}" destId="{1FD96A63-FFB5-45C9-AC25-4EE1CF258273}" srcOrd="0" destOrd="0" parTransId="{32CC8B5E-2569-40B7-9FBB-3513325F8B94}" sibTransId="{FF9AA91C-7E3C-4D10-A13E-7128B74DAA04}"/>
    <dgm:cxn modelId="{448BE918-7C36-47C1-AFD0-80E775CD0499}" srcId="{6BA71935-7303-4FA3-8BA1-A2C49C0EF689}" destId="{BD41123E-39DA-440D-8C6D-F5F0053611E1}" srcOrd="2" destOrd="0" parTransId="{AD61AD73-4510-47B0-B1E4-6D1A00D78129}" sibTransId="{79C4C6F0-AD76-4026-A0EA-1DBB9EA721CE}"/>
    <dgm:cxn modelId="{31BBDC7F-6663-4B1F-95A9-89C18615DAFD}" type="presOf" srcId="{619DB895-9059-4E94-8D1D-400CF66D68A5}" destId="{E394939E-3047-4824-AB75-5152BA6F0C1C}" srcOrd="0" destOrd="0" presId="urn:microsoft.com/office/officeart/2005/8/layout/vList6"/>
    <dgm:cxn modelId="{35BA328B-CBA7-4408-87D3-29E78C3438F4}" type="presParOf" srcId="{1C3BC0DB-4B6F-4ECB-923F-A3BE568BE1D1}" destId="{B893876B-8268-4DE9-ABB0-1A3D27A11249}" srcOrd="0" destOrd="0" presId="urn:microsoft.com/office/officeart/2005/8/layout/vList6"/>
    <dgm:cxn modelId="{1629579F-144D-4971-AA52-D860ABAF43E7}" type="presParOf" srcId="{B893876B-8268-4DE9-ABB0-1A3D27A11249}" destId="{300FB266-5217-4398-85FC-B681AB51DD0B}" srcOrd="0" destOrd="0" presId="urn:microsoft.com/office/officeart/2005/8/layout/vList6"/>
    <dgm:cxn modelId="{0A1AC9CF-8E13-4A15-947A-1AD40939E558}" type="presParOf" srcId="{B893876B-8268-4DE9-ABB0-1A3D27A11249}" destId="{C2BDE24D-15F5-44EE-BCE6-FDE626E43611}" srcOrd="1" destOrd="0" presId="urn:microsoft.com/office/officeart/2005/8/layout/vList6"/>
    <dgm:cxn modelId="{CB89E39B-F0BA-4F52-8C03-D952E7FDD8F6}" type="presParOf" srcId="{1C3BC0DB-4B6F-4ECB-923F-A3BE568BE1D1}" destId="{B8CB35FE-11CE-4353-B49A-93DCEB4ADF65}" srcOrd="1" destOrd="0" presId="urn:microsoft.com/office/officeart/2005/8/layout/vList6"/>
    <dgm:cxn modelId="{1511579A-6E0B-4BCB-917C-3FC41970092F}" type="presParOf" srcId="{1C3BC0DB-4B6F-4ECB-923F-A3BE568BE1D1}" destId="{285028E1-CE71-48B3-A84C-90A89F966797}" srcOrd="2" destOrd="0" presId="urn:microsoft.com/office/officeart/2005/8/layout/vList6"/>
    <dgm:cxn modelId="{A6CC81FB-572C-4A42-966B-6C2AAB52EFA8}" type="presParOf" srcId="{285028E1-CE71-48B3-A84C-90A89F966797}" destId="{744E819F-54A8-447F-A8F8-0976DB0DD372}" srcOrd="0" destOrd="0" presId="urn:microsoft.com/office/officeart/2005/8/layout/vList6"/>
    <dgm:cxn modelId="{306A3488-CA5C-4FEF-A67A-96FC044CD83D}" type="presParOf" srcId="{285028E1-CE71-48B3-A84C-90A89F966797}" destId="{817B8E59-86A5-4DCB-A523-0BCE0FE1B03A}" srcOrd="1" destOrd="0" presId="urn:microsoft.com/office/officeart/2005/8/layout/vList6"/>
    <dgm:cxn modelId="{256456B5-7E4F-459E-9376-2482710CAA95}" type="presParOf" srcId="{1C3BC0DB-4B6F-4ECB-923F-A3BE568BE1D1}" destId="{FCE1725D-8095-484C-9D69-F3B7A6B1C8B9}" srcOrd="3" destOrd="0" presId="urn:microsoft.com/office/officeart/2005/8/layout/vList6"/>
    <dgm:cxn modelId="{28C6F4D1-D080-442F-9552-2315C3F4EFF8}" type="presParOf" srcId="{1C3BC0DB-4B6F-4ECB-923F-A3BE568BE1D1}" destId="{847777F8-6825-4128-8D96-8A336A9134A1}" srcOrd="4" destOrd="0" presId="urn:microsoft.com/office/officeart/2005/8/layout/vList6"/>
    <dgm:cxn modelId="{049CEE66-8186-4381-8508-F649FABB822D}" type="presParOf" srcId="{847777F8-6825-4128-8D96-8A336A9134A1}" destId="{9AA7D768-C841-4733-95FB-2BAAA4D50484}" srcOrd="0" destOrd="0" presId="urn:microsoft.com/office/officeart/2005/8/layout/vList6"/>
    <dgm:cxn modelId="{11ABDBAF-DF3F-4C09-A746-C46DD79F5AF8}" type="presParOf" srcId="{847777F8-6825-4128-8D96-8A336A9134A1}" destId="{8459D4A7-61C6-4647-BAF4-3A0E36CC4BA3}" srcOrd="1" destOrd="0" presId="urn:microsoft.com/office/officeart/2005/8/layout/vList6"/>
    <dgm:cxn modelId="{8A4953E6-B8D0-4C36-A4A8-EE45FDB8B68E}" type="presParOf" srcId="{1C3BC0DB-4B6F-4ECB-923F-A3BE568BE1D1}" destId="{C5523BCD-7060-48F2-970A-72387B045AAB}" srcOrd="5" destOrd="0" presId="urn:microsoft.com/office/officeart/2005/8/layout/vList6"/>
    <dgm:cxn modelId="{5EA44873-F25B-4C6D-ABE6-D68C776209CF}" type="presParOf" srcId="{1C3BC0DB-4B6F-4ECB-923F-A3BE568BE1D1}" destId="{11A7E77C-CDDB-4244-A785-EBA526BDABA8}" srcOrd="6" destOrd="0" presId="urn:microsoft.com/office/officeart/2005/8/layout/vList6"/>
    <dgm:cxn modelId="{109A750D-5E21-4332-8599-6DCE2225A82E}" type="presParOf" srcId="{11A7E77C-CDDB-4244-A785-EBA526BDABA8}" destId="{AA75F2F0-CB13-4A8A-9E30-6A3427AF5EDB}" srcOrd="0" destOrd="0" presId="urn:microsoft.com/office/officeart/2005/8/layout/vList6"/>
    <dgm:cxn modelId="{C3004252-D73F-4E5E-ADA5-021F6A487EAF}" type="presParOf" srcId="{11A7E77C-CDDB-4244-A785-EBA526BDABA8}" destId="{32429D3A-BDDF-4D1A-8DE9-A71B840E3EC1}" srcOrd="1" destOrd="0" presId="urn:microsoft.com/office/officeart/2005/8/layout/vList6"/>
    <dgm:cxn modelId="{53EDC88B-8ED5-4851-8369-16F47B9146DF}" type="presParOf" srcId="{1C3BC0DB-4B6F-4ECB-923F-A3BE568BE1D1}" destId="{07BDD63C-055B-4F20-813F-34E5A2F874CB}" srcOrd="7" destOrd="0" presId="urn:microsoft.com/office/officeart/2005/8/layout/vList6"/>
    <dgm:cxn modelId="{BE628AC1-5604-43C8-850C-9D0466F35FA8}" type="presParOf" srcId="{1C3BC0DB-4B6F-4ECB-923F-A3BE568BE1D1}" destId="{BCEF51B9-B70A-465C-8B86-EE89368A3356}" srcOrd="8" destOrd="0" presId="urn:microsoft.com/office/officeart/2005/8/layout/vList6"/>
    <dgm:cxn modelId="{3E2C7B93-F16D-4BE7-AA96-253F6C9D3775}" type="presParOf" srcId="{BCEF51B9-B70A-465C-8B86-EE89368A3356}" destId="{2D0C74D1-1E1F-46B8-96B0-EA1EEFC8D002}" srcOrd="0" destOrd="0" presId="urn:microsoft.com/office/officeart/2005/8/layout/vList6"/>
    <dgm:cxn modelId="{774D2EBC-6636-421A-94D6-35D4247DF28D}" type="presParOf" srcId="{BCEF51B9-B70A-465C-8B86-EE89368A3356}" destId="{E394939E-3047-4824-AB75-5152BA6F0C1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78A5A0E7-341E-42DA-89CE-031643E4AD95}" type="datetimeFigureOut">
              <a:rPr lang="ru-RU"/>
              <a:pPr>
                <a:defRPr/>
              </a:pPr>
              <a:t>17.01.2012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BF114A2-8B77-4017-889C-F3CFEA43D0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677402-239E-4A79-B843-0CD544204DB0}" type="slidenum">
              <a:rPr lang="ru-RU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833C0E-2E24-4DBD-A45C-BF4202F4C760}" type="slidenum">
              <a:rPr lang="ru-RU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1895F7-2F15-4FA9-BEAD-4F12F35936BD}" type="slidenum">
              <a:rPr lang="ru-RU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D1208F-00D2-4E03-9875-BC933198C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980E7-333D-4864-AED4-3DAD577A8D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9B560-8813-4D2C-98F3-6291D9D316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3682D-C3A3-47AC-8C08-2837DFA7F5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DDF8C-41F0-4B03-90AA-FDF0D761D9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F3FDD-5C65-4635-9099-0E266384D5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CBA44-619B-4DA5-A45D-ED3D4AA4E0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9CAEB2-B51A-4C84-A35F-F8772214C5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73682-527E-4C7E-B42D-6E0ADBA3ED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047D6-3AB0-49AA-B452-C31B38948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B0A05-8788-4699-9819-7207191A6C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1342315-5FD5-4670-BF6C-FF89357A91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14500" y="0"/>
            <a:ext cx="7143750" cy="1428750"/>
          </a:xfrm>
        </p:spPr>
        <p:txBody>
          <a:bodyPr/>
          <a:lstStyle/>
          <a:p>
            <a:r>
              <a:rPr lang="ru-RU" sz="1600" b="1" smtClean="0"/>
              <a:t>Муниципальное образовательное учреждение </a:t>
            </a:r>
          </a:p>
          <a:p>
            <a:r>
              <a:rPr lang="ru-RU" sz="1600" b="1" smtClean="0"/>
              <a:t>дополнительного образования детей </a:t>
            </a:r>
          </a:p>
          <a:p>
            <a:r>
              <a:rPr lang="ru-RU" sz="1600" b="1" smtClean="0"/>
              <a:t>Дом детского творчества </a:t>
            </a:r>
          </a:p>
          <a:p>
            <a:r>
              <a:rPr lang="ru-RU" sz="1600" b="1" smtClean="0"/>
              <a:t>городского округа город Буй Костромской области</a:t>
            </a:r>
            <a:endParaRPr lang="ru-RU" sz="1600" smtClean="0"/>
          </a:p>
        </p:txBody>
      </p:sp>
      <p:pic>
        <p:nvPicPr>
          <p:cNvPr id="14338" name="Picture 4" descr="5661579ba1e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5750" y="4838700"/>
            <a:ext cx="3786188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эмблема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8050" y="-6350"/>
            <a:ext cx="1511300" cy="1390650"/>
          </a:xfrm>
          <a:prstGeom prst="rect">
            <a:avLst/>
          </a:prstGeom>
          <a:noFill/>
        </p:spPr>
      </p:pic>
      <p:sp>
        <p:nvSpPr>
          <p:cNvPr id="14340" name="TextBox 10"/>
          <p:cNvSpPr txBox="1">
            <a:spLocks noChangeArrowheads="1"/>
          </p:cNvSpPr>
          <p:nvPr/>
        </p:nvSpPr>
        <p:spPr bwMode="auto">
          <a:xfrm>
            <a:off x="-214313" y="1785938"/>
            <a:ext cx="4643438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AF1599"/>
                </a:solidFill>
              </a:rPr>
              <a:t>Руководитель:</a:t>
            </a:r>
          </a:p>
          <a:p>
            <a:pPr algn="ctr"/>
            <a:endParaRPr lang="ru-RU" sz="900" b="1">
              <a:solidFill>
                <a:srgbClr val="AF1599"/>
              </a:solidFill>
            </a:endParaRPr>
          </a:p>
          <a:p>
            <a:pPr algn="ctr"/>
            <a:r>
              <a:rPr lang="ru-RU" sz="2400" b="1" i="1">
                <a:solidFill>
                  <a:srgbClr val="AF1599"/>
                </a:solidFill>
              </a:rPr>
              <a:t>педагог дополнительного образования </a:t>
            </a:r>
          </a:p>
          <a:p>
            <a:pPr algn="ctr"/>
            <a:endParaRPr lang="ru-RU" sz="1000" b="1" i="1">
              <a:solidFill>
                <a:srgbClr val="AF1599"/>
              </a:solidFill>
            </a:endParaRPr>
          </a:p>
          <a:p>
            <a:pPr algn="ctr"/>
            <a:r>
              <a:rPr lang="ru-RU" sz="4000" b="1" i="1">
                <a:solidFill>
                  <a:srgbClr val="AF1599"/>
                </a:solidFill>
                <a:latin typeface="Monotype Corsiva" pitchFamily="66" charset="0"/>
              </a:rPr>
              <a:t>Изюмова </a:t>
            </a:r>
          </a:p>
          <a:p>
            <a:pPr algn="ctr"/>
            <a:r>
              <a:rPr lang="ru-RU" sz="4000" b="1" i="1">
                <a:solidFill>
                  <a:srgbClr val="AF1599"/>
                </a:solidFill>
                <a:latin typeface="Monotype Corsiva" pitchFamily="66" charset="0"/>
              </a:rPr>
              <a:t>Татьяна Ивановна</a:t>
            </a:r>
          </a:p>
        </p:txBody>
      </p:sp>
      <p:grpSp>
        <p:nvGrpSpPr>
          <p:cNvPr id="14341" name="Group 15"/>
          <p:cNvGrpSpPr>
            <a:grpSpLocks/>
          </p:cNvGrpSpPr>
          <p:nvPr/>
        </p:nvGrpSpPr>
        <p:grpSpPr bwMode="auto">
          <a:xfrm>
            <a:off x="4143375" y="1214438"/>
            <a:ext cx="5000625" cy="5643562"/>
            <a:chOff x="6138" y="6800"/>
            <a:chExt cx="5048" cy="9077"/>
          </a:xfrm>
        </p:grpSpPr>
        <p:pic>
          <p:nvPicPr>
            <p:cNvPr id="14342" name="Picture 16" descr="4132-1"/>
            <p:cNvPicPr preferRelativeResize="0"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 rot="2093243">
              <a:off x="7245" y="9717"/>
              <a:ext cx="3202" cy="29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3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6210" y="8293"/>
              <a:ext cx="4976" cy="6320"/>
            </a:xfrm>
            <a:prstGeom prst="rect">
              <a:avLst/>
            </a:prstGeom>
          </p:spPr>
          <p:txBody>
            <a:bodyPr wrap="none" fromWordArt="1">
              <a:prstTxWarp prst="textArchDownPour">
                <a:avLst>
                  <a:gd name="adj1" fmla="val 0"/>
                  <a:gd name="adj2" fmla="val 50000"/>
                </a:avLst>
              </a:prstTxWarp>
            </a:bodyPr>
            <a:lstStyle/>
            <a:p>
              <a:pPr algn="ctr"/>
              <a:r>
                <a:rPr lang="ru-RU" sz="1200" b="1" kern="10"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00CCFF"/>
                      </a:gs>
                      <a:gs pos="100000">
                        <a:srgbClr val="FF99CC"/>
                      </a:gs>
                    </a:gsLst>
                    <a:lin ang="2700000" scaled="1"/>
                  </a:gradFill>
                  <a:latin typeface="Arial"/>
                  <a:cs typeface="Arial"/>
                </a:rPr>
                <a:t>вокальная студия</a:t>
              </a:r>
            </a:p>
          </p:txBody>
        </p:sp>
        <p:sp>
          <p:nvSpPr>
            <p:cNvPr id="14344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6138" y="6800"/>
              <a:ext cx="5048" cy="9077"/>
            </a:xfrm>
            <a:prstGeom prst="rect">
              <a:avLst/>
            </a:prstGeom>
          </p:spPr>
          <p:txBody>
            <a:bodyPr wrap="none" fromWordArt="1">
              <a:prstTxWarp prst="textArchUpPour">
                <a:avLst>
                  <a:gd name="adj1" fmla="val 10800004"/>
                  <a:gd name="adj2" fmla="val 50000"/>
                </a:avLst>
              </a:prstTxWarp>
            </a:bodyPr>
            <a:lstStyle/>
            <a:p>
              <a:pPr algn="ctr"/>
              <a:r>
                <a:rPr lang="ru-RU" sz="2800" b="1" kern="10">
                  <a:ln w="38100">
                    <a:solidFill>
                      <a:srgbClr val="0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00CCFF"/>
                      </a:gs>
                      <a:gs pos="100000">
                        <a:srgbClr val="FF99CC"/>
                      </a:gs>
                    </a:gsLst>
                    <a:lin ang="2700000" scaled="1"/>
                  </a:gradFill>
                  <a:latin typeface="Arial"/>
                  <a:cs typeface="Arial"/>
                </a:rPr>
                <a:t> "Новый стиль"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642938" y="1571625"/>
            <a:ext cx="8229600" cy="1143000"/>
          </a:xfrm>
        </p:spPr>
        <p:txBody>
          <a:bodyPr/>
          <a:lstStyle/>
          <a:p>
            <a:r>
              <a:rPr lang="ru-RU" sz="6000" b="1" i="1" smtClean="0">
                <a:solidFill>
                  <a:schemeClr val="accent1"/>
                </a:solidFill>
                <a:latin typeface="Monotype Corsiva" pitchFamily="66" charset="0"/>
              </a:rPr>
              <a:t>Благодарю за внимание!</a:t>
            </a:r>
          </a:p>
        </p:txBody>
      </p:sp>
      <p:pic>
        <p:nvPicPr>
          <p:cNvPr id="26626" name="Picture 4" descr="5661579ba1e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43188"/>
            <a:ext cx="4968875" cy="421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6" descr="5661579ba1e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3563"/>
            <a:ext cx="2928938" cy="248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Содержимое 5"/>
          <p:cNvGraphicFramePr>
            <a:graphicFrameLocks/>
          </p:cNvGraphicFramePr>
          <p:nvPr/>
        </p:nvGraphicFramePr>
        <p:xfrm>
          <a:off x="642910" y="285728"/>
          <a:ext cx="822960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 descr="5661579ba1e7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lum bright="40000" contrast="-40000"/>
          </a:blip>
          <a:srcRect/>
          <a:stretch>
            <a:fillRect/>
          </a:stretch>
        </p:blipFill>
        <p:spPr>
          <a:xfrm>
            <a:off x="-428625" y="254000"/>
            <a:ext cx="7786688" cy="6604000"/>
          </a:xfrm>
        </p:spPr>
      </p:pic>
      <p:sp>
        <p:nvSpPr>
          <p:cNvPr id="16386" name="Заголовок 1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25"/>
          </a:xfrm>
        </p:spPr>
        <p:txBody>
          <a:bodyPr/>
          <a:lstStyle/>
          <a:p>
            <a:r>
              <a:rPr lang="ru-RU" sz="3600" b="1" smtClean="0"/>
              <a:t>Структура индивидуального образова тельного маршрута</a:t>
            </a:r>
            <a:endParaRPr lang="ru-RU" sz="3600" smtClean="0"/>
          </a:p>
        </p:txBody>
      </p:sp>
      <p:graphicFrame>
        <p:nvGraphicFramePr>
          <p:cNvPr id="12" name="Схема 11"/>
          <p:cNvGraphicFramePr/>
          <p:nvPr/>
        </p:nvGraphicFramePr>
        <p:xfrm>
          <a:off x="500034" y="1071546"/>
          <a:ext cx="8286808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 descr="5661579ba1e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214313" y="4286250"/>
            <a:ext cx="3032126" cy="2571750"/>
          </a:xfrm>
          <a:noFill/>
        </p:spPr>
      </p:pic>
      <p:pic>
        <p:nvPicPr>
          <p:cNvPr id="18434" name="Рисунок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13" y="214313"/>
            <a:ext cx="5500687" cy="664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 rot="20317417">
            <a:off x="-55563" y="787400"/>
            <a:ext cx="3384551" cy="20748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ts val="3800"/>
              </a:lnSpc>
              <a:defRPr/>
            </a:pPr>
            <a:r>
              <a:rPr lang="ru-RU" sz="4000" b="1" i="1" dirty="0">
                <a:solidFill>
                  <a:schemeClr val="bg1">
                    <a:lumMod val="50000"/>
                  </a:schemeClr>
                </a:solidFill>
                <a:latin typeface="Monotype Corsiva" pitchFamily="66" charset="0"/>
              </a:rPr>
              <a:t>Лист индивидуального маршрута обучения</a:t>
            </a:r>
            <a:endParaRPr lang="ru-RU" sz="4000" b="1" i="1" dirty="0">
              <a:solidFill>
                <a:schemeClr val="bg1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 descr="5661579ba1e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13" y="4286250"/>
            <a:ext cx="3032126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Рисунок 16" descr="I:\дети\SAM_236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13" y="0"/>
            <a:ext cx="24288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Рисунок 18" descr="F:\Documents and Settings\Администратор\Рабочий стол\през\P106026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50" y="2928938"/>
            <a:ext cx="1143000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Рисунок 12" descr="F:\Documents and Settings\Администратор\Рабочий стол\през\P105033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0" y="4357688"/>
            <a:ext cx="4000500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Рисунок 19" descr="F:\Documents and Settings\Администратор\Рабочий стол\през\P2200748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14500" y="2143125"/>
            <a:ext cx="3970338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Рисунок 13" descr="F:\Documents and Settings\Администратор\Рабочий стол\през\маар 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86188" y="0"/>
            <a:ext cx="15716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Рисунок 17" descr="F:\Documents and Settings\Администратор\Рабочий стол\през\маар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357563" y="4929188"/>
            <a:ext cx="1582737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Рисунок 15" descr="I:\дети\SAM_2364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42875" y="142875"/>
            <a:ext cx="3714750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Рисунок 14" descr="F:\Documents and Settings\Администратор\Рабочий стол\през\маар 3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572125" y="2000250"/>
            <a:ext cx="1643063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4" descr="5661579ba1e7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214313" y="4286250"/>
            <a:ext cx="3032126" cy="2571750"/>
          </a:xfrm>
          <a:noFill/>
        </p:spPr>
      </p:pic>
      <p:sp>
        <p:nvSpPr>
          <p:cNvPr id="7" name="TextBox 6"/>
          <p:cNvSpPr txBox="1"/>
          <p:nvPr/>
        </p:nvSpPr>
        <p:spPr>
          <a:xfrm rot="20317417">
            <a:off x="-55563" y="787400"/>
            <a:ext cx="3384551" cy="20748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ts val="3800"/>
              </a:lnSpc>
              <a:defRPr/>
            </a:pPr>
            <a:r>
              <a:rPr lang="ru-RU" sz="4000" b="1" i="1" dirty="0">
                <a:solidFill>
                  <a:schemeClr val="bg1">
                    <a:lumMod val="50000"/>
                  </a:schemeClr>
                </a:solidFill>
                <a:latin typeface="Monotype Corsiva" pitchFamily="66" charset="0"/>
              </a:rPr>
              <a:t>Лист индивидуального маршрута обучения</a:t>
            </a:r>
            <a:endParaRPr lang="ru-RU" sz="4000" b="1" i="1" dirty="0">
              <a:solidFill>
                <a:schemeClr val="bg1">
                  <a:lumMod val="5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20483" name="Рисунок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25" y="214313"/>
            <a:ext cx="5072063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4" descr="I:\вифлеем костр\SAM_57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500063"/>
            <a:ext cx="3970338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6" name="Рисунок 7" descr="L:\пас 0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63" y="3643313"/>
            <a:ext cx="200025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Рисунок 8" descr="F:\Documents and Settings\Администратор\Рабочий стол\през\P329000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43563" y="214313"/>
            <a:ext cx="332422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Рисунок 6" descr="F:\Documents and Settings\Администратор\Рабочий стол\през\P706034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3" y="2643188"/>
            <a:ext cx="2740025" cy="421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Рисунок 5" descr="м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00500" y="1285875"/>
            <a:ext cx="19177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4" descr="5661579ba1e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-214313" y="4286250"/>
            <a:ext cx="3032126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4" descr="5661579ba1e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929188"/>
            <a:ext cx="227330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50" y="1285875"/>
          <a:ext cx="8643938" cy="4143375"/>
        </p:xfrm>
        <a:graphic>
          <a:graphicData uri="http://schemas.openxmlformats.org/drawingml/2006/table">
            <a:tbl>
              <a:tblPr>
                <a:tableStyleId>{46F890A9-2807-4EBB-B81D-B2AA78EC7F39}</a:tableStyleId>
              </a:tblPr>
              <a:tblGrid>
                <a:gridCol w="1656767"/>
                <a:gridCol w="1248183"/>
                <a:gridCol w="1147936"/>
                <a:gridCol w="1190195"/>
                <a:gridCol w="1111212"/>
                <a:gridCol w="1226919"/>
                <a:gridCol w="1062786"/>
              </a:tblGrid>
              <a:tr h="47547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/>
                        <a:t>2009-2010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/>
                        <a:t>2010-2011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/>
                        <a:t>2011-2012</a:t>
                      </a:r>
                      <a:endParaRPr lang="ru-RU" sz="2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26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Название подпрограммы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/>
                        <a:t>Количество</a:t>
                      </a:r>
                      <a:endParaRPr lang="ru-RU" sz="1400" b="1" dirty="0"/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детей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/>
                        <a:t>Положи-тельный</a:t>
                      </a:r>
                      <a:r>
                        <a:rPr lang="ru-RU" sz="1400" b="1" dirty="0"/>
                        <a:t> результат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/>
                        <a:t>Количество детей 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/>
                        <a:t>Положи-тельный</a:t>
                      </a:r>
                      <a:r>
                        <a:rPr lang="ru-RU" sz="1400" b="1" dirty="0"/>
                        <a:t> результат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smtClean="0"/>
                        <a:t>Количество детей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 err="1" smtClean="0"/>
                        <a:t>Положи-тельный</a:t>
                      </a:r>
                      <a:r>
                        <a:rPr lang="ru-RU" sz="1400" b="1" dirty="0" smtClean="0"/>
                        <a:t> </a:t>
                      </a:r>
                      <a:r>
                        <a:rPr lang="ru-RU" sz="1400" b="1" dirty="0"/>
                        <a:t>результат</a:t>
                      </a:r>
                      <a:endParaRPr lang="ru-RU" sz="14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6DE"/>
                    </a:solidFill>
                  </a:tcPr>
                </a:tc>
              </a:tr>
              <a:tr h="8150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Monotype Corsiva" pitchFamily="66" charset="0"/>
                        </a:rPr>
                        <a:t>«Я могу больше»</a:t>
                      </a:r>
                      <a:endParaRPr lang="ru-RU" sz="2400" b="1" dirty="0">
                        <a:latin typeface="Monotype Corsiva" pitchFamily="66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10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7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0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12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9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0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18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17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F0C6"/>
                    </a:solidFill>
                  </a:tcPr>
                </a:tc>
              </a:tr>
              <a:tr h="8150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Monotype Corsiva" pitchFamily="66" charset="0"/>
                        </a:rPr>
                        <a:t>«Рука помощи»</a:t>
                      </a:r>
                      <a:endParaRPr lang="ru-RU" sz="2400" b="1" dirty="0">
                        <a:latin typeface="Monotype Corsiva" pitchFamily="66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F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16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F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8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B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18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F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11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B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18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DF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16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BB3"/>
                    </a:solidFill>
                  </a:tcPr>
                </a:tc>
              </a:tr>
              <a:tr h="8150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Monotype Corsiva" pitchFamily="66" charset="0"/>
                        </a:rPr>
                        <a:t>«Добро </a:t>
                      </a:r>
                      <a:r>
                        <a:rPr lang="ru-RU" sz="2400" b="1" dirty="0" smtClean="0">
                          <a:latin typeface="Monotype Corsiva" pitchFamily="66" charset="0"/>
                        </a:rPr>
                        <a:t>пожаловать</a:t>
                      </a:r>
                      <a:r>
                        <a:rPr lang="ru-RU" sz="2400" b="1" dirty="0">
                          <a:latin typeface="Monotype Corsiva" pitchFamily="66" charset="0"/>
                        </a:rPr>
                        <a:t>»</a:t>
                      </a:r>
                      <a:endParaRPr lang="ru-RU" sz="2400" b="1" dirty="0">
                        <a:latin typeface="Monotype Corsiva" pitchFamily="66" charset="0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8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8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E5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9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9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E5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9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/>
                        <a:t>9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E59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7" name="Объект 8"/>
          <p:cNvGraphicFramePr>
            <a:graphicFrameLocks/>
          </p:cNvGraphicFramePr>
          <p:nvPr/>
        </p:nvGraphicFramePr>
        <p:xfrm>
          <a:off x="449263" y="1449388"/>
          <a:ext cx="8031162" cy="4959350"/>
        </p:xfrm>
        <a:graphic>
          <a:graphicData uri="http://schemas.openxmlformats.org/presentationml/2006/ole">
            <p:oleObj spid="_x0000_s24577" r:id="rId4" imgW="8029128" imgH="4956478" progId="Excel.Chart.8">
              <p:embed/>
            </p:oleObj>
          </a:graphicData>
        </a:graphic>
      </p:graphicFrame>
      <p:pic>
        <p:nvPicPr>
          <p:cNvPr id="24578" name="Picture 4" descr="5661579ba1e7"/>
          <p:cNvPicPr>
            <a:picLocks noGrp="1" noChangeAspect="1" noChangeArrowheads="1"/>
          </p:cNvPicPr>
          <p:nvPr>
            <p:ph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0" y="4130675"/>
            <a:ext cx="3214688" cy="27273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узыкальный (голубой, шары и ноты)">
  <a:themeElements>
    <a:clrScheme name="Тема Office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6434c500-c195-4837-b047-5e71706d4cb2">S5QAU4VNKZPS-346-7</_dlc_DocId>
    <_dlc_DocIdUrl xmlns="6434c500-c195-4837-b047-5e71706d4cb2">
      <Url>http://www.eduportal44.ru/Buy/IMC/_layouts/15/DocIdRedir.aspx?ID=S5QAU4VNKZPS-346-7</Url>
      <Description>S5QAU4VNKZPS-346-7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BFFBBBF6A11404A89F62D96DD59709B" ma:contentTypeVersion="1" ma:contentTypeDescription="Создание документа." ma:contentTypeScope="" ma:versionID="e5cc8836feadec3f28972e73c342ec77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499b5db816f3e0543885560e27e22f27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407A9BC-0852-4C3B-96C9-6B1BEFB1601F}"/>
</file>

<file path=customXml/itemProps2.xml><?xml version="1.0" encoding="utf-8"?>
<ds:datastoreItem xmlns:ds="http://schemas.openxmlformats.org/officeDocument/2006/customXml" ds:itemID="{568049E4-D363-4D3B-A2B8-8EABD6E53772}"/>
</file>

<file path=customXml/itemProps3.xml><?xml version="1.0" encoding="utf-8"?>
<ds:datastoreItem xmlns:ds="http://schemas.openxmlformats.org/officeDocument/2006/customXml" ds:itemID="{7071E21D-0838-4E92-8618-96E8DE74F53F}"/>
</file>

<file path=customXml/itemProps4.xml><?xml version="1.0" encoding="utf-8"?>
<ds:datastoreItem xmlns:ds="http://schemas.openxmlformats.org/officeDocument/2006/customXml" ds:itemID="{B0F4F668-C230-4BE9-AD9D-7B1DFE71261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83</Words>
  <Application>Microsoft Office PowerPoint</Application>
  <PresentationFormat>On-screen Show (4:3)</PresentationFormat>
  <Paragraphs>49</Paragraphs>
  <Slides>10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Monotype Corsiva</vt:lpstr>
      <vt:lpstr>Times New Roman</vt:lpstr>
      <vt:lpstr>Музыкальный (голубой, шары и ноты)</vt:lpstr>
      <vt:lpstr>Диаграмма Microsoft Excel</vt:lpstr>
      <vt:lpstr>Слайд 1</vt:lpstr>
      <vt:lpstr>Слайд 2</vt:lpstr>
      <vt:lpstr>Структура индивидуального образова тельного маршрута</vt:lpstr>
      <vt:lpstr>Слайд 4</vt:lpstr>
      <vt:lpstr>Слайд 5</vt:lpstr>
      <vt:lpstr>Слайд 6</vt:lpstr>
      <vt:lpstr>Слайд 7</vt:lpstr>
      <vt:lpstr>Слайд 8</vt:lpstr>
      <vt:lpstr>Слайд 9</vt:lpstr>
      <vt:lpstr>Благодарю за внимание!</vt:lpstr>
    </vt:vector>
  </TitlesOfParts>
  <Company>RUSSIA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XP GAME 2010</dc:creator>
  <cp:lastModifiedBy>user</cp:lastModifiedBy>
  <cp:revision>20</cp:revision>
  <dcterms:created xsi:type="dcterms:W3CDTF">2012-08-20T11:51:17Z</dcterms:created>
  <dcterms:modified xsi:type="dcterms:W3CDTF">2012-01-17T14:12:28Z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0x010100FBFFBBBF6A11404A89F62D96DD59709B</vt:lpwstr>
  </property>
  <property fmtid="{D5CDD505-2E9C-101B-9397-08002B2CF9AE}" pid="3" name="_dlc_DocIdItemGuid">
    <vt:lpwstr>ff6c7e8d-b7ab-4f34-8b48-d890ed3a58d0</vt:lpwstr>
  </property>
</Properties>
</file>