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4077950" cy="9904413"/>
  <p:notesSz cx="6858000" cy="9144000"/>
  <p:defaultTextStyle>
    <a:defPPr>
      <a:defRPr lang="ru-RU"/>
    </a:defPPr>
    <a:lvl1pPr marL="0" algn="l" defTabSz="14861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43097" algn="l" defTabSz="14861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86195" algn="l" defTabSz="14861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29293" algn="l" defTabSz="14861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72390" algn="l" defTabSz="14861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715488" algn="l" defTabSz="14861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58585" algn="l" defTabSz="14861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201682" algn="l" defTabSz="14861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44781" algn="l" defTabSz="14861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354" y="-114"/>
      </p:cViewPr>
      <p:guideLst>
        <p:guide orient="horz" pos="3120"/>
        <p:guide pos="44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849" y="3076789"/>
            <a:ext cx="11966257" cy="21230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1695" y="5612502"/>
            <a:ext cx="9854565" cy="2531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3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86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2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72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15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58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01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D3A8-AAC7-4D38-97CD-9BBF1FA67F9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AE50-8184-43B7-96D8-0FA662F22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D3A8-AAC7-4D38-97CD-9BBF1FA67F9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AE50-8184-43B7-96D8-0FA662F22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06513" y="298052"/>
            <a:ext cx="3167539" cy="633699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03898" y="298052"/>
            <a:ext cx="9267984" cy="63369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D3A8-AAC7-4D38-97CD-9BBF1FA67F9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AE50-8184-43B7-96D8-0FA662F22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D3A8-AAC7-4D38-97CD-9BBF1FA67F9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AE50-8184-43B7-96D8-0FA662F22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062" y="6364504"/>
            <a:ext cx="11966257" cy="1967126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2062" y="4197916"/>
            <a:ext cx="11966257" cy="2166589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4309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8619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292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723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1548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585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016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4478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D3A8-AAC7-4D38-97CD-9BBF1FA67F9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AE50-8184-43B7-96D8-0FA662F22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03900" y="1733277"/>
            <a:ext cx="6217761" cy="4901767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56293" y="1733277"/>
            <a:ext cx="6217761" cy="4901767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D3A8-AAC7-4D38-97CD-9BBF1FA67F9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AE50-8184-43B7-96D8-0FA662F22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900" y="396636"/>
            <a:ext cx="12670155" cy="165073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3900" y="2217030"/>
            <a:ext cx="6220205" cy="92395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3097" indent="0">
              <a:buNone/>
              <a:defRPr sz="3300" b="1"/>
            </a:lvl2pPr>
            <a:lvl3pPr marL="1486195" indent="0">
              <a:buNone/>
              <a:defRPr sz="2900" b="1"/>
            </a:lvl3pPr>
            <a:lvl4pPr marL="2229293" indent="0">
              <a:buNone/>
              <a:defRPr sz="2600" b="1"/>
            </a:lvl4pPr>
            <a:lvl5pPr marL="2972390" indent="0">
              <a:buNone/>
              <a:defRPr sz="2600" b="1"/>
            </a:lvl5pPr>
            <a:lvl6pPr marL="3715488" indent="0">
              <a:buNone/>
              <a:defRPr sz="2600" b="1"/>
            </a:lvl6pPr>
            <a:lvl7pPr marL="4458585" indent="0">
              <a:buNone/>
              <a:defRPr sz="2600" b="1"/>
            </a:lvl7pPr>
            <a:lvl8pPr marL="5201682" indent="0">
              <a:buNone/>
              <a:defRPr sz="2600" b="1"/>
            </a:lvl8pPr>
            <a:lvl9pPr marL="5944781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900" y="3140983"/>
            <a:ext cx="6220205" cy="5706502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51406" y="2217030"/>
            <a:ext cx="6222649" cy="92395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3097" indent="0">
              <a:buNone/>
              <a:defRPr sz="3300" b="1"/>
            </a:lvl2pPr>
            <a:lvl3pPr marL="1486195" indent="0">
              <a:buNone/>
              <a:defRPr sz="2900" b="1"/>
            </a:lvl3pPr>
            <a:lvl4pPr marL="2229293" indent="0">
              <a:buNone/>
              <a:defRPr sz="2600" b="1"/>
            </a:lvl4pPr>
            <a:lvl5pPr marL="2972390" indent="0">
              <a:buNone/>
              <a:defRPr sz="2600" b="1"/>
            </a:lvl5pPr>
            <a:lvl6pPr marL="3715488" indent="0">
              <a:buNone/>
              <a:defRPr sz="2600" b="1"/>
            </a:lvl6pPr>
            <a:lvl7pPr marL="4458585" indent="0">
              <a:buNone/>
              <a:defRPr sz="2600" b="1"/>
            </a:lvl7pPr>
            <a:lvl8pPr marL="5201682" indent="0">
              <a:buNone/>
              <a:defRPr sz="2600" b="1"/>
            </a:lvl8pPr>
            <a:lvl9pPr marL="5944781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151406" y="3140983"/>
            <a:ext cx="6222649" cy="5706502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D3A8-AAC7-4D38-97CD-9BBF1FA67F9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AE50-8184-43B7-96D8-0FA662F22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D3A8-AAC7-4D38-97CD-9BBF1FA67F9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AE50-8184-43B7-96D8-0FA662F22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D3A8-AAC7-4D38-97CD-9BBF1FA67F9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AE50-8184-43B7-96D8-0FA662F22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902" y="394344"/>
            <a:ext cx="4631548" cy="1678249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4088" y="394347"/>
            <a:ext cx="7869965" cy="8453143"/>
          </a:xfrm>
        </p:spPr>
        <p:txBody>
          <a:bodyPr/>
          <a:lstStyle>
            <a:lvl1pPr>
              <a:defRPr sz="5200"/>
            </a:lvl1pPr>
            <a:lvl2pPr>
              <a:defRPr sz="46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3902" y="2072593"/>
            <a:ext cx="4631548" cy="6774894"/>
          </a:xfrm>
        </p:spPr>
        <p:txBody>
          <a:bodyPr/>
          <a:lstStyle>
            <a:lvl1pPr marL="0" indent="0">
              <a:buNone/>
              <a:defRPr sz="2300"/>
            </a:lvl1pPr>
            <a:lvl2pPr marL="743097" indent="0">
              <a:buNone/>
              <a:defRPr sz="2000"/>
            </a:lvl2pPr>
            <a:lvl3pPr marL="1486195" indent="0">
              <a:buNone/>
              <a:defRPr sz="1600"/>
            </a:lvl3pPr>
            <a:lvl4pPr marL="2229293" indent="0">
              <a:buNone/>
              <a:defRPr sz="1500"/>
            </a:lvl4pPr>
            <a:lvl5pPr marL="2972390" indent="0">
              <a:buNone/>
              <a:defRPr sz="1500"/>
            </a:lvl5pPr>
            <a:lvl6pPr marL="3715488" indent="0">
              <a:buNone/>
              <a:defRPr sz="1500"/>
            </a:lvl6pPr>
            <a:lvl7pPr marL="4458585" indent="0">
              <a:buNone/>
              <a:defRPr sz="1500"/>
            </a:lvl7pPr>
            <a:lvl8pPr marL="5201682" indent="0">
              <a:buNone/>
              <a:defRPr sz="1500"/>
            </a:lvl8pPr>
            <a:lvl9pPr marL="5944781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D3A8-AAC7-4D38-97CD-9BBF1FA67F9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AE50-8184-43B7-96D8-0FA662F22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377" y="6933093"/>
            <a:ext cx="8446770" cy="818491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59377" y="884977"/>
            <a:ext cx="8446770" cy="5942648"/>
          </a:xfrm>
        </p:spPr>
        <p:txBody>
          <a:bodyPr/>
          <a:lstStyle>
            <a:lvl1pPr marL="0" indent="0">
              <a:buNone/>
              <a:defRPr sz="5200"/>
            </a:lvl1pPr>
            <a:lvl2pPr marL="743097" indent="0">
              <a:buNone/>
              <a:defRPr sz="4600"/>
            </a:lvl2pPr>
            <a:lvl3pPr marL="1486195" indent="0">
              <a:buNone/>
              <a:defRPr sz="3900"/>
            </a:lvl3pPr>
            <a:lvl4pPr marL="2229293" indent="0">
              <a:buNone/>
              <a:defRPr sz="3300"/>
            </a:lvl4pPr>
            <a:lvl5pPr marL="2972390" indent="0">
              <a:buNone/>
              <a:defRPr sz="3300"/>
            </a:lvl5pPr>
            <a:lvl6pPr marL="3715488" indent="0">
              <a:buNone/>
              <a:defRPr sz="3300"/>
            </a:lvl6pPr>
            <a:lvl7pPr marL="4458585" indent="0">
              <a:buNone/>
              <a:defRPr sz="3300"/>
            </a:lvl7pPr>
            <a:lvl8pPr marL="5201682" indent="0">
              <a:buNone/>
              <a:defRPr sz="3300"/>
            </a:lvl8pPr>
            <a:lvl9pPr marL="5944781" indent="0">
              <a:buNone/>
              <a:defRPr sz="3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59377" y="7751584"/>
            <a:ext cx="8446770" cy="1162393"/>
          </a:xfrm>
        </p:spPr>
        <p:txBody>
          <a:bodyPr/>
          <a:lstStyle>
            <a:lvl1pPr marL="0" indent="0">
              <a:buNone/>
              <a:defRPr sz="2300"/>
            </a:lvl1pPr>
            <a:lvl2pPr marL="743097" indent="0">
              <a:buNone/>
              <a:defRPr sz="2000"/>
            </a:lvl2pPr>
            <a:lvl3pPr marL="1486195" indent="0">
              <a:buNone/>
              <a:defRPr sz="1600"/>
            </a:lvl3pPr>
            <a:lvl4pPr marL="2229293" indent="0">
              <a:buNone/>
              <a:defRPr sz="1500"/>
            </a:lvl4pPr>
            <a:lvl5pPr marL="2972390" indent="0">
              <a:buNone/>
              <a:defRPr sz="1500"/>
            </a:lvl5pPr>
            <a:lvl6pPr marL="3715488" indent="0">
              <a:buNone/>
              <a:defRPr sz="1500"/>
            </a:lvl6pPr>
            <a:lvl7pPr marL="4458585" indent="0">
              <a:buNone/>
              <a:defRPr sz="1500"/>
            </a:lvl7pPr>
            <a:lvl8pPr marL="5201682" indent="0">
              <a:buNone/>
              <a:defRPr sz="1500"/>
            </a:lvl8pPr>
            <a:lvl9pPr marL="5944781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D3A8-AAC7-4D38-97CD-9BBF1FA67F9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2AE50-8184-43B7-96D8-0FA662F22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900" y="396636"/>
            <a:ext cx="12670155" cy="1650736"/>
          </a:xfrm>
          <a:prstGeom prst="rect">
            <a:avLst/>
          </a:prstGeom>
        </p:spPr>
        <p:txBody>
          <a:bodyPr vert="horz" lIns="148620" tIns="74309" rIns="148620" bIns="7430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3900" y="2311032"/>
            <a:ext cx="12670155" cy="6536454"/>
          </a:xfrm>
          <a:prstGeom prst="rect">
            <a:avLst/>
          </a:prstGeom>
        </p:spPr>
        <p:txBody>
          <a:bodyPr vert="horz" lIns="148620" tIns="74309" rIns="148620" bIns="743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3900" y="9179928"/>
            <a:ext cx="3284855" cy="527319"/>
          </a:xfrm>
          <a:prstGeom prst="rect">
            <a:avLst/>
          </a:prstGeom>
        </p:spPr>
        <p:txBody>
          <a:bodyPr vert="horz" lIns="148620" tIns="74309" rIns="148620" bIns="74309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D3A8-AAC7-4D38-97CD-9BBF1FA67F9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09970" y="9179928"/>
            <a:ext cx="4458017" cy="527319"/>
          </a:xfrm>
          <a:prstGeom prst="rect">
            <a:avLst/>
          </a:prstGeom>
        </p:spPr>
        <p:txBody>
          <a:bodyPr vert="horz" lIns="148620" tIns="74309" rIns="148620" bIns="74309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89199" y="9179928"/>
            <a:ext cx="3284855" cy="527319"/>
          </a:xfrm>
          <a:prstGeom prst="rect">
            <a:avLst/>
          </a:prstGeom>
        </p:spPr>
        <p:txBody>
          <a:bodyPr vert="horz" lIns="148620" tIns="74309" rIns="148620" bIns="74309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2AE50-8184-43B7-96D8-0FA662F220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86195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7323" indent="-557323" algn="l" defTabSz="1486195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07534" indent="-464435" algn="l" defTabSz="1486195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57744" indent="-371549" algn="l" defTabSz="1486195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00841" indent="-371549" algn="l" defTabSz="148619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43938" indent="-371549" algn="l" defTabSz="1486195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087037" indent="-371549" algn="l" defTabSz="148619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30134" indent="-371549" algn="l" defTabSz="148619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573231" indent="-371549" algn="l" defTabSz="148619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16329" indent="-371549" algn="l" defTabSz="148619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861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97" algn="l" defTabSz="14861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86195" algn="l" defTabSz="14861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29293" algn="l" defTabSz="14861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72390" algn="l" defTabSz="14861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15488" algn="l" defTabSz="14861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585" algn="l" defTabSz="14861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201682" algn="l" defTabSz="14861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44781" algn="l" defTabSz="148619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42" Type="http://schemas.openxmlformats.org/officeDocument/2006/relationships/image" Target="../media/image42.jpeg"/><Relationship Id="rId47" Type="http://schemas.openxmlformats.org/officeDocument/2006/relationships/image" Target="../media/image47.jpeg"/><Relationship Id="rId50" Type="http://schemas.openxmlformats.org/officeDocument/2006/relationships/image" Target="../media/image50.jpeg"/><Relationship Id="rId55" Type="http://schemas.openxmlformats.org/officeDocument/2006/relationships/image" Target="../media/image55.jpeg"/><Relationship Id="rId63" Type="http://schemas.openxmlformats.org/officeDocument/2006/relationships/image" Target="../media/image63.jpeg"/><Relationship Id="rId68" Type="http://schemas.openxmlformats.org/officeDocument/2006/relationships/image" Target="../media/image68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45" Type="http://schemas.openxmlformats.org/officeDocument/2006/relationships/image" Target="../media/image45.jpeg"/><Relationship Id="rId53" Type="http://schemas.openxmlformats.org/officeDocument/2006/relationships/image" Target="../media/image53.jpeg"/><Relationship Id="rId58" Type="http://schemas.openxmlformats.org/officeDocument/2006/relationships/image" Target="../media/image58.jpeg"/><Relationship Id="rId66" Type="http://schemas.openxmlformats.org/officeDocument/2006/relationships/image" Target="../media/image66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49" Type="http://schemas.openxmlformats.org/officeDocument/2006/relationships/image" Target="../media/image49.jpeg"/><Relationship Id="rId57" Type="http://schemas.openxmlformats.org/officeDocument/2006/relationships/image" Target="../media/image57.jpeg"/><Relationship Id="rId61" Type="http://schemas.openxmlformats.org/officeDocument/2006/relationships/image" Target="../media/image61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4" Type="http://schemas.openxmlformats.org/officeDocument/2006/relationships/image" Target="../media/image44.jpeg"/><Relationship Id="rId52" Type="http://schemas.openxmlformats.org/officeDocument/2006/relationships/image" Target="../media/image52.jpeg"/><Relationship Id="rId60" Type="http://schemas.openxmlformats.org/officeDocument/2006/relationships/image" Target="../media/image60.jpeg"/><Relationship Id="rId65" Type="http://schemas.openxmlformats.org/officeDocument/2006/relationships/image" Target="../media/image6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Relationship Id="rId43" Type="http://schemas.openxmlformats.org/officeDocument/2006/relationships/image" Target="../media/image43.jpeg"/><Relationship Id="rId48" Type="http://schemas.openxmlformats.org/officeDocument/2006/relationships/image" Target="../media/image48.jpeg"/><Relationship Id="rId56" Type="http://schemas.openxmlformats.org/officeDocument/2006/relationships/image" Target="../media/image56.jpeg"/><Relationship Id="rId64" Type="http://schemas.openxmlformats.org/officeDocument/2006/relationships/image" Target="../media/image64.jpeg"/><Relationship Id="rId69" Type="http://schemas.openxmlformats.org/officeDocument/2006/relationships/image" Target="../media/image69.jpeg"/><Relationship Id="rId8" Type="http://schemas.openxmlformats.org/officeDocument/2006/relationships/image" Target="../media/image8.jpeg"/><Relationship Id="rId51" Type="http://schemas.openxmlformats.org/officeDocument/2006/relationships/image" Target="../media/image51.jpeg"/><Relationship Id="rId3" Type="http://schemas.openxmlformats.org/officeDocument/2006/relationships/image" Target="../media/image3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46" Type="http://schemas.openxmlformats.org/officeDocument/2006/relationships/image" Target="../media/image46.jpeg"/><Relationship Id="rId59" Type="http://schemas.openxmlformats.org/officeDocument/2006/relationships/image" Target="../media/image59.jpeg"/><Relationship Id="rId67" Type="http://schemas.openxmlformats.org/officeDocument/2006/relationships/image" Target="../media/image67.jpeg"/><Relationship Id="rId20" Type="http://schemas.openxmlformats.org/officeDocument/2006/relationships/image" Target="../media/image20.jpeg"/><Relationship Id="rId41" Type="http://schemas.openxmlformats.org/officeDocument/2006/relationships/image" Target="../media/image41.jpeg"/><Relationship Id="rId54" Type="http://schemas.openxmlformats.org/officeDocument/2006/relationships/image" Target="../media/image54.jpeg"/><Relationship Id="rId62" Type="http://schemas.openxmlformats.org/officeDocument/2006/relationships/image" Target="../media/image62.jpeg"/><Relationship Id="rId70" Type="http://schemas.openxmlformats.org/officeDocument/2006/relationships/image" Target="../media/image7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траница 02" descr="C:\Users\User\Desktop\Книга памяти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223" y="-1587"/>
            <a:ext cx="6858000" cy="9906000"/>
          </a:xfrm>
          <a:prstGeom prst="rect">
            <a:avLst/>
          </a:prstGeom>
          <a:noFill/>
        </p:spPr>
      </p:pic>
      <p:pic>
        <p:nvPicPr>
          <p:cNvPr id="1037" name="Страница 04" descr="C:\Users\User\Desktop\Книга памяти\Слайд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223" y="-1587"/>
            <a:ext cx="6858000" cy="9906000"/>
          </a:xfrm>
          <a:prstGeom prst="rect">
            <a:avLst/>
          </a:prstGeom>
          <a:noFill/>
        </p:spPr>
      </p:pic>
      <p:pic>
        <p:nvPicPr>
          <p:cNvPr id="1039" name="Страница 06" descr="C:\Users\User\Desktop\Книга памяти\Слайд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41" name="Страница 08" descr="C:\Users\User\Desktop\Книга памяти\Слайд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43" name="Страница 10" descr="C:\Users\User\Desktop\Книга памяти\Слайд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45" name="Страница 12" descr="C:\Users\User\Desktop\Книга памяти\Слайд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47" name="Страница 14" descr="C:\Users\User\Desktop\Книга памяти\Слайд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49" name="Страница 16" descr="C:\Users\User\Desktop\Книга памяти\Слайд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51" name="Страница 18" descr="C:\Users\User\Desktop\Книга памяти\Слайд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53" name="Страница 20" descr="C:\Users\User\Desktop\Книга памяти\Слайд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55" name="Страница 22" descr="C:\Users\User\Desktop\Книга памяти\Слайд2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57" name="Страница 24" descr="C:\Users\User\Desktop\Книга памяти\Слайд2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0223" y="-1587"/>
            <a:ext cx="6858000" cy="9906000"/>
          </a:xfrm>
          <a:prstGeom prst="rect">
            <a:avLst/>
          </a:prstGeom>
          <a:noFill/>
        </p:spPr>
      </p:pic>
      <p:pic>
        <p:nvPicPr>
          <p:cNvPr id="1059" name="Страница 26" descr="C:\Users\User\Desktop\Книга памяти\Слайд2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61" name="Страница 28" descr="C:\Users\User\Desktop\Книга памяти\Слайд2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0223" y="-1587"/>
            <a:ext cx="6858000" cy="9906000"/>
          </a:xfrm>
          <a:prstGeom prst="rect">
            <a:avLst/>
          </a:prstGeom>
          <a:noFill/>
        </p:spPr>
      </p:pic>
      <p:pic>
        <p:nvPicPr>
          <p:cNvPr id="1064" name="Страница 30" descr="C:\Users\User\Desktop\Книга памяти\Слайд6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66" name="Страница 32" descr="C:\Users\User\Desktop\Книга памяти\Слайд3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68" name="Страница 34" descr="C:\Users\User\Desktop\Книга памяти\Слайд34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70" name="Страница 36" descr="C:\Users\User\Desktop\Книга памяти\Слайд36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0223" y="-1587"/>
            <a:ext cx="6858000" cy="9906000"/>
          </a:xfrm>
          <a:prstGeom prst="rect">
            <a:avLst/>
          </a:prstGeom>
          <a:noFill/>
        </p:spPr>
      </p:pic>
      <p:pic>
        <p:nvPicPr>
          <p:cNvPr id="1072" name="Страница 38" descr="C:\Users\User\Desktop\Книга памяти\Слайд38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74" name="Страница 40" descr="C:\Users\User\Desktop\Книга памяти\Слайд40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76" name="Страница 42" descr="C:\Users\User\Desktop\Книга памяти\Слайд42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70223" y="-1587"/>
            <a:ext cx="6858000" cy="9906000"/>
          </a:xfrm>
          <a:prstGeom prst="rect">
            <a:avLst/>
          </a:prstGeom>
          <a:noFill/>
        </p:spPr>
      </p:pic>
      <p:pic>
        <p:nvPicPr>
          <p:cNvPr id="1078" name="Страница 44" descr="C:\Users\User\Desktop\Книга памяти\Слайд44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70223" y="-1587"/>
            <a:ext cx="6858000" cy="9906000"/>
          </a:xfrm>
          <a:prstGeom prst="rect">
            <a:avLst/>
          </a:prstGeom>
          <a:noFill/>
        </p:spPr>
      </p:pic>
      <p:pic>
        <p:nvPicPr>
          <p:cNvPr id="1080" name="Страница 46" descr="C:\Users\User\Desktop\Книга памяти\Слайд46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70223" y="-1587"/>
            <a:ext cx="6858000" cy="9906000"/>
          </a:xfrm>
          <a:prstGeom prst="rect">
            <a:avLst/>
          </a:prstGeom>
          <a:noFill/>
        </p:spPr>
      </p:pic>
      <p:pic>
        <p:nvPicPr>
          <p:cNvPr id="1082" name="Страница 48" descr="C:\Users\User\Desktop\Книга памяти\Слайд48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84" name="Страница 50" descr="C:\Users\User\Desktop\Книга памяти\Слайд50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70223" y="-1587"/>
            <a:ext cx="6858000" cy="9906000"/>
          </a:xfrm>
          <a:prstGeom prst="rect">
            <a:avLst/>
          </a:prstGeom>
          <a:noFill/>
        </p:spPr>
      </p:pic>
      <p:pic>
        <p:nvPicPr>
          <p:cNvPr id="1086" name="Страница 52" descr="C:\Users\User\Desktop\Книга памяти\Слайд52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88" name="Страница 54" descr="C:\Users\User\Desktop\Книга памяти\Слайд54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90" name="Страница 56" descr="C:\Users\User\Desktop\Книга памяти\Слайд56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70223" y="-1587"/>
            <a:ext cx="6858000" cy="9906000"/>
          </a:xfrm>
          <a:prstGeom prst="rect">
            <a:avLst/>
          </a:prstGeom>
          <a:noFill/>
        </p:spPr>
      </p:pic>
      <p:pic>
        <p:nvPicPr>
          <p:cNvPr id="1092" name="Страница 58" descr="C:\Users\User\Desktop\Книга памяти\Слайд58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096" name="Страница 60" descr="C:\Users\User\Desktop\книга\Подготовительная к школе группа Колобок\img264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70223" y="-1"/>
            <a:ext cx="7126560" cy="9904413"/>
          </a:xfrm>
          <a:prstGeom prst="rect">
            <a:avLst/>
          </a:prstGeom>
          <a:noFill/>
        </p:spPr>
      </p:pic>
      <p:pic>
        <p:nvPicPr>
          <p:cNvPr id="1097" name="Страница 62" descr="C:\Users\User\Desktop\Книга памяти\Слайд62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70223" y="-1587"/>
            <a:ext cx="6858000" cy="9906000"/>
          </a:xfrm>
          <a:prstGeom prst="rect">
            <a:avLst/>
          </a:prstGeom>
          <a:noFill/>
        </p:spPr>
      </p:pic>
      <p:pic>
        <p:nvPicPr>
          <p:cNvPr id="1099" name="Страница 64" descr="C:\Users\User\Desktop\Книга памяти\Слайд64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101" name="Страница 66" descr="C:\Users\User\Desktop\Книга памяти\Слайд66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70223" y="0"/>
            <a:ext cx="6858000" cy="9906000"/>
          </a:xfrm>
          <a:prstGeom prst="rect">
            <a:avLst/>
          </a:prstGeom>
          <a:noFill/>
        </p:spPr>
      </p:pic>
      <p:pic>
        <p:nvPicPr>
          <p:cNvPr id="1103" name="Страница 68" descr="C:\Users\User\Desktop\Книга памяти\Слайд68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70223" y="-1587"/>
            <a:ext cx="6858000" cy="9906000"/>
          </a:xfrm>
          <a:prstGeom prst="rect">
            <a:avLst/>
          </a:prstGeom>
          <a:noFill/>
        </p:spPr>
      </p:pic>
      <p:pic>
        <p:nvPicPr>
          <p:cNvPr id="1105" name="Страница 70" descr="C:\Users\User\Desktop\Книга памяти\Слайд70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70223" y="-1587"/>
            <a:ext cx="6858000" cy="9906000"/>
          </a:xfrm>
          <a:prstGeom prst="rect">
            <a:avLst/>
          </a:prstGeom>
          <a:noFill/>
        </p:spPr>
      </p:pic>
      <p:pic>
        <p:nvPicPr>
          <p:cNvPr id="1104" name="Страница 69" descr="C:\Users\User\Desktop\Книга памяти\Слайд69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966967" y="-1587"/>
            <a:ext cx="6858000" cy="9906000"/>
          </a:xfrm>
          <a:prstGeom prst="rect">
            <a:avLst/>
          </a:prstGeom>
          <a:noFill/>
        </p:spPr>
      </p:pic>
      <p:pic>
        <p:nvPicPr>
          <p:cNvPr id="1102" name="Страница 67" descr="C:\Users\User\Desktop\Книга памяти\Слайд67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966967" y="-1587"/>
            <a:ext cx="6858000" cy="9906000"/>
          </a:xfrm>
          <a:prstGeom prst="rect">
            <a:avLst/>
          </a:prstGeom>
          <a:noFill/>
        </p:spPr>
      </p:pic>
      <p:pic>
        <p:nvPicPr>
          <p:cNvPr id="1100" name="Страница 65" descr="C:\Users\User\Desktop\Книга памяти\Слайд65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894959" y="0"/>
            <a:ext cx="6858000" cy="9906000"/>
          </a:xfrm>
          <a:prstGeom prst="rect">
            <a:avLst/>
          </a:prstGeom>
          <a:noFill/>
        </p:spPr>
      </p:pic>
      <p:pic>
        <p:nvPicPr>
          <p:cNvPr id="1098" name="Страница 63" descr="C:\Users\User\Desktop\Книга памяти\Слайд63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95" name="Страница 61" descr="C:\Users\User\Desktop\Книга памяти\Слайд6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66967" y="-1587"/>
            <a:ext cx="6858000" cy="9906000"/>
          </a:xfrm>
          <a:prstGeom prst="rect">
            <a:avLst/>
          </a:prstGeom>
          <a:noFill/>
        </p:spPr>
      </p:pic>
      <p:pic>
        <p:nvPicPr>
          <p:cNvPr id="1093" name="Страница 59" descr="C:\Users\User\Desktop\Книга памяти\Слайд59.JP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91" name="Страница 57" descr="C:\Users\User\Desktop\Книга памяти\Слайд57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894959" y="0"/>
            <a:ext cx="6858000" cy="9906000"/>
          </a:xfrm>
          <a:prstGeom prst="rect">
            <a:avLst/>
          </a:prstGeom>
          <a:noFill/>
        </p:spPr>
      </p:pic>
      <p:pic>
        <p:nvPicPr>
          <p:cNvPr id="1089" name="Страница 55" descr="C:\Users\User\Desktop\Книга памяти\Слайд55.JP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966967" y="-1587"/>
            <a:ext cx="6858000" cy="9906000"/>
          </a:xfrm>
          <a:prstGeom prst="rect">
            <a:avLst/>
          </a:prstGeom>
          <a:noFill/>
        </p:spPr>
      </p:pic>
      <p:pic>
        <p:nvPicPr>
          <p:cNvPr id="1087" name="Страница 53" descr="C:\Users\User\Desktop\Книга памяти\Слайд53.JP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894959" y="0"/>
            <a:ext cx="6858000" cy="9906000"/>
          </a:xfrm>
          <a:prstGeom prst="rect">
            <a:avLst/>
          </a:prstGeom>
          <a:noFill/>
        </p:spPr>
      </p:pic>
      <p:pic>
        <p:nvPicPr>
          <p:cNvPr id="1085" name="Страница 51" descr="C:\Users\User\Desktop\Книга памяти\Слайд51.JP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966967" y="-1587"/>
            <a:ext cx="6858000" cy="9906000"/>
          </a:xfrm>
          <a:prstGeom prst="rect">
            <a:avLst/>
          </a:prstGeom>
          <a:noFill/>
        </p:spPr>
      </p:pic>
      <p:pic>
        <p:nvPicPr>
          <p:cNvPr id="1083" name="Страница 49" descr="C:\Users\User\Desktop\Книга памяти\Слайд49.JP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81" name="Страница 47" descr="C:\Users\User\Desktop\Книга памяти\Слайд47.JPG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6966967" y="-1587"/>
            <a:ext cx="6858000" cy="9906000"/>
          </a:xfrm>
          <a:prstGeom prst="rect">
            <a:avLst/>
          </a:prstGeom>
          <a:noFill/>
        </p:spPr>
      </p:pic>
      <p:pic>
        <p:nvPicPr>
          <p:cNvPr id="1079" name="Страница 45" descr="C:\Users\User\Desktop\Книга памяти\Слайд45.JP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77" name="Страница 43" descr="C:\Users\User\Desktop\Книга памяти\Слайд43.JP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75" name="Страница 41" descr="C:\Users\User\Desktop\Книга памяти\Слайд41.JPG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966967" y="-1587"/>
            <a:ext cx="6858000" cy="9906000"/>
          </a:xfrm>
          <a:prstGeom prst="rect">
            <a:avLst/>
          </a:prstGeom>
          <a:noFill/>
        </p:spPr>
      </p:pic>
      <p:pic>
        <p:nvPicPr>
          <p:cNvPr id="1073" name="Страница 39" descr="C:\Users\User\Desktop\Книга памяти\Слайд39.JPG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71" name="Страница 37" descr="C:\Users\User\Desktop\Книга памяти\Слайд37.JPG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69" name="Страница 35" descr="C:\Users\User\Desktop\Книга памяти\Слайд35.JP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67" name="Страница 33" descr="C:\Users\User\Desktop\Книга памяти\Слайд33.JPG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6894959" y="0"/>
            <a:ext cx="6858000" cy="9906000"/>
          </a:xfrm>
          <a:prstGeom prst="rect">
            <a:avLst/>
          </a:prstGeom>
          <a:noFill/>
        </p:spPr>
      </p:pic>
      <p:pic>
        <p:nvPicPr>
          <p:cNvPr id="1065" name="Страница 31" descr="C:\Users\User\Desktop\Книга памяти\Слайд31.JPG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62" name="Страница 29" descr="C:\Users\User\Desktop\Книга памяти\Слайд29.JPG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6966967" y="-1587"/>
            <a:ext cx="6858000" cy="9906000"/>
          </a:xfrm>
          <a:prstGeom prst="rect">
            <a:avLst/>
          </a:prstGeom>
          <a:noFill/>
        </p:spPr>
      </p:pic>
      <p:pic>
        <p:nvPicPr>
          <p:cNvPr id="1060" name="Страница 27" descr="C:\Users\User\Desktop\Книга памяти\Слайд27.JPG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6894959" y="0"/>
            <a:ext cx="6858000" cy="9906000"/>
          </a:xfrm>
          <a:prstGeom prst="rect">
            <a:avLst/>
          </a:prstGeom>
          <a:noFill/>
        </p:spPr>
      </p:pic>
      <p:pic>
        <p:nvPicPr>
          <p:cNvPr id="1058" name="Страница 25" descr="C:\Users\User\Desktop\Книга памяти\Слайд25.JPG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6966967" y="-1587"/>
            <a:ext cx="6858000" cy="9906000"/>
          </a:xfrm>
          <a:prstGeom prst="rect">
            <a:avLst/>
          </a:prstGeom>
          <a:noFill/>
        </p:spPr>
      </p:pic>
      <p:pic>
        <p:nvPicPr>
          <p:cNvPr id="1056" name="Страница 23" descr="C:\Users\User\Desktop\Книга памяти\Слайд23.JPG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54" name="Страница 21" descr="C:\Users\User\Desktop\Книга памяти\Слайд21.JPG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52" name="Страница 19" descr="C:\Users\User\Desktop\Книга памяти\Слайд19.JPG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50" name="Страница 17" descr="C:\Users\User\Desktop\Книга памяти\Слайд17.JPG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48" name="Страница 15" descr="C:\Users\User\Desktop\Книга памяти\Слайд15.JPG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46" name="Страница 13" descr="C:\Users\User\Desktop\Книга памяти\Слайд13.JPG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44" name="Страница 11" descr="C:\Users\User\Desktop\Книга памяти\Слайд11.JPG"/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42" name="Страница 09" descr="C:\Users\User\Desktop\Книга памяти\Слайд9.JPG"/>
          <p:cNvPicPr>
            <a:picLocks noChangeAspect="1"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40" name="Страница 07" descr="C:\Users\User\Desktop\Книга памяти\Слайд7.JPG"/>
          <p:cNvPicPr>
            <a:picLocks noChangeAspect="1" noChangeArrowheads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6966967" y="-1587"/>
            <a:ext cx="6858000" cy="9906000"/>
          </a:xfrm>
          <a:prstGeom prst="rect">
            <a:avLst/>
          </a:prstGeom>
          <a:noFill/>
        </p:spPr>
      </p:pic>
      <p:pic>
        <p:nvPicPr>
          <p:cNvPr id="1038" name="Страница 05" descr="C:\Users\User\Desktop\Книга памяти\Слайд5.JPG"/>
          <p:cNvPicPr>
            <a:picLocks noChangeAspect="1" noChangeArrowheads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36" name="Страница 03" descr="C:\Users\User\Desktop\Книга памяти\Слайд3.JPG"/>
          <p:cNvPicPr>
            <a:picLocks noChangeAspect="1"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  <p:pic>
        <p:nvPicPr>
          <p:cNvPr id="1035" name="Страница 01" descr="C:\Users\User\Desktop\Книга памяти\Слайд1.JPG"/>
          <p:cNvPicPr>
            <a:picLocks noChangeAspect="1" noChangeArrowheads="1"/>
          </p:cNvPicPr>
          <p:nvPr/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6966967" y="0"/>
            <a:ext cx="6858000" cy="990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00"/>
                            </p:stCondLst>
                            <p:childTnLst>
                              <p:par>
                                <p:cTn id="3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00"/>
                            </p:stCondLst>
                            <p:childTnLst>
                              <p:par>
                                <p:cTn id="3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00"/>
                            </p:stCondLst>
                            <p:childTnLst>
                              <p:par>
                                <p:cTn id="3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00"/>
                            </p:stCondLst>
                            <p:childTnLst>
                              <p:par>
                                <p:cTn id="38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"/>
                            </p:stCondLst>
                            <p:childTnLst>
                              <p:par>
                                <p:cTn id="40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00"/>
                            </p:stCondLst>
                            <p:childTnLst>
                              <p:par>
                                <p:cTn id="41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00"/>
                            </p:stCondLst>
                            <p:childTnLst>
                              <p:par>
                                <p:cTn id="4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000"/>
                            </p:stCondLst>
                            <p:childTnLst>
                              <p:par>
                                <p:cTn id="4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000"/>
                            </p:stCondLst>
                            <p:childTnLst>
                              <p:par>
                                <p:cTn id="4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000"/>
                            </p:stCondLst>
                            <p:childTnLst>
                              <p:par>
                                <p:cTn id="50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S5QAU4VNKZPS-281-2168</_dlc_DocId>
    <_dlc_DocIdUrl xmlns="6434c500-c195-4837-b047-5e71706d4cb2">
      <Url>http://www.eduportal44.ru/Buy/Elektron/_layouts/15/DocIdRedir.aspx?ID=S5QAU4VNKZPS-281-2168</Url>
      <Description>S5QAU4VNKZPS-281-2168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663BCF08B95BE4EB65502034A54DEED" ma:contentTypeVersion="2" ma:contentTypeDescription="Создание документа." ma:contentTypeScope="" ma:versionID="ba62e42d83ce9b1868cb74fc7b6c5f8d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5698b41fde973bb0ef0aa4f9eb9fb4c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F4D61-3100-4ABB-BEF2-2E0A70C57F25}"/>
</file>

<file path=customXml/itemProps2.xml><?xml version="1.0" encoding="utf-8"?>
<ds:datastoreItem xmlns:ds="http://schemas.openxmlformats.org/officeDocument/2006/customXml" ds:itemID="{0529C477-3464-4163-8F22-156987899581}"/>
</file>

<file path=customXml/itemProps3.xml><?xml version="1.0" encoding="utf-8"?>
<ds:datastoreItem xmlns:ds="http://schemas.openxmlformats.org/officeDocument/2006/customXml" ds:itemID="{3AB632D0-DB3E-49DD-91FE-AEB646227308}"/>
</file>

<file path=customXml/itemProps4.xml><?xml version="1.0" encoding="utf-8"?>
<ds:datastoreItem xmlns:ds="http://schemas.openxmlformats.org/officeDocument/2006/customXml" ds:itemID="{CA127B97-A579-425C-9222-5BF8CB22EDCA}"/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2020-04-30T20:38:56Z</dcterms:created>
  <dcterms:modified xsi:type="dcterms:W3CDTF">2020-05-02T13:22:19Z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0x0101008663BCF08B95BE4EB65502034A54DEED</vt:lpwstr>
  </property>
  <property fmtid="{D5CDD505-2E9C-101B-9397-08002B2CF9AE}" pid="3" name="_dlc_DocIdItemGuid">
    <vt:lpwstr>f263713a-0608-40ce-8cc6-ad2bfafa8e48</vt:lpwstr>
  </property>
</Properties>
</file>