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D2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F3A3-BE4F-4B42-81AC-65EAABC44081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70ED-48BC-419D-B810-95528590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F3A3-BE4F-4B42-81AC-65EAABC44081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70ED-48BC-419D-B810-95528590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F3A3-BE4F-4B42-81AC-65EAABC44081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70ED-48BC-419D-B810-95528590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F3A3-BE4F-4B42-81AC-65EAABC44081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70ED-48BC-419D-B810-95528590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F3A3-BE4F-4B42-81AC-65EAABC44081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70ED-48BC-419D-B810-95528590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F3A3-BE4F-4B42-81AC-65EAABC44081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70ED-48BC-419D-B810-95528590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F3A3-BE4F-4B42-81AC-65EAABC44081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70ED-48BC-419D-B810-95528590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F3A3-BE4F-4B42-81AC-65EAABC44081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70ED-48BC-419D-B810-95528590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F3A3-BE4F-4B42-81AC-65EAABC44081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70ED-48BC-419D-B810-95528590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F3A3-BE4F-4B42-81AC-65EAABC44081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70ED-48BC-419D-B810-95528590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F3A3-BE4F-4B42-81AC-65EAABC44081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70ED-48BC-419D-B810-95528590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FF3A3-BE4F-4B42-81AC-65EAABC44081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70ED-48BC-419D-B810-95528590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oipkro.kostroma.ru/Buy/Elektron/default.aspx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>
                <a:alpha val="42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9144000" cy="35719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РАЗВЛЕЧЕНИЯ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/совместная деятельность педагога с детьми/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подготовительной к школе группе «Ромашка»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ТУРНИР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ЮНЫХ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116D27"/>
                </a:solidFill>
                <a:latin typeface="Times New Roman" pitchFamily="18" charset="0"/>
                <a:cs typeface="Times New Roman" pitchFamily="18" charset="0"/>
              </a:rPr>
              <a:t>ВЕЛОСИПЕДИСТОВ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/в рамках муниципального конкурса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«Безопасное колёсико»/</a:t>
            </a:r>
          </a:p>
          <a:p>
            <a:pPr>
              <a:spcBef>
                <a:spcPts val="0"/>
              </a:spcBef>
            </a:pPr>
            <a:endParaRPr lang="ru-RU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3" y="285728"/>
          <a:ext cx="8929718" cy="2005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0790"/>
                <a:gridCol w="6272942"/>
                <a:gridCol w="1475986"/>
              </a:tblGrid>
              <a:tr h="100013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2942">
                <a:tc gridSpan="3">
                  <a:txBody>
                    <a:bodyPr/>
                    <a:lstStyle/>
                    <a:p>
                      <a:pPr marR="6985" indent="2051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Муниципальное дошкольное образовательное учреждение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6985" indent="2051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детский сад №117 «Электроник» комбинированного вида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6985" indent="2051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городского округа город Буй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C:\Documents and Settings\Я\Рабочий стол\фото\Оформление\Image0063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796"/>
            <a:ext cx="1000132" cy="1051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:\БРЕНД\10006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357166"/>
            <a:ext cx="1000132" cy="1023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1.jpg"/>
          <p:cNvPicPr/>
          <p:nvPr/>
        </p:nvPicPr>
        <p:blipFill>
          <a:blip r:embed="rId4" cstate="print">
            <a:lum bright="20000" contrast="-10000"/>
          </a:blip>
          <a:srcRect t="29906" r="22926" b="44239"/>
          <a:stretch>
            <a:fillRect/>
          </a:stretch>
        </p:blipFill>
        <p:spPr bwMode="auto">
          <a:xfrm>
            <a:off x="1357290" y="285728"/>
            <a:ext cx="6429420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конкурс Безопасное колесико\фото колесико\DSCN05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конкурс Безопасное колесико\фото колесико\DSCN0551.jpg"/>
          <p:cNvPicPr/>
          <p:nvPr/>
        </p:nvPicPr>
        <p:blipFill>
          <a:blip r:embed="rId3" cstate="print"/>
          <a:srcRect l="28622" r="20181" b="9863"/>
          <a:stretch>
            <a:fillRect/>
          </a:stretch>
        </p:blipFill>
        <p:spPr bwMode="auto">
          <a:xfrm>
            <a:off x="6572264" y="357166"/>
            <a:ext cx="23328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конкурс Безопасное колесико\фото колесико\DSCN05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286124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14744" y="214290"/>
            <a:ext cx="271464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86512" y="3071810"/>
            <a:ext cx="264320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Победитель турнира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Дмитрий Космачёв, награжден дипломом «Лучший велосипедист»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3000372"/>
            <a:ext cx="2643206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Финал – награждение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участники получили: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удостоверение юного велосипедиста;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медали;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памятные призы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МОЛОДЦЫ!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868" y="6000768"/>
            <a:ext cx="264320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Фотография на память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&amp;Mcy;&amp;iecy;&amp;dcy;&amp;acy;&amp;lcy;&amp;softcy;&amp;kcy;&amp;icy; `&amp;Zcy;&amp;ncy;&amp;acy;&amp;tcy;&amp;ocy;&amp;kcy;&amp;ucy; &amp;Pcy;&amp;Dcy;&amp;Dcy;`. - &amp;IEcy;&amp;lcy;&amp;iecy;&amp;ncy;&amp;acy; &amp;IEcy;&amp;vcy;&amp;gcy;&amp;iecy;&amp;ncy;&amp;softcy;&amp;iecy;&amp;vcy;&amp;ncy;&amp;acy; &amp;Pcy;&amp;ocy;&amp;lcy;&amp;icy;&amp;kcy;&amp;acy;&amp;rcy;&amp;pcy;&amp;ocy;&amp;vcy;&amp;acy;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15" t="49444" r="34550"/>
          <a:stretch>
            <a:fillRect/>
          </a:stretch>
        </p:blipFill>
        <p:spPr bwMode="auto">
          <a:xfrm rot="21091692">
            <a:off x="489102" y="4475124"/>
            <a:ext cx="1736376" cy="19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Mcy;&amp;iecy;&amp;dcy;&amp;acy;&amp;lcy;&amp;softcy;&amp;kcy;&amp;icy; `&amp;Zcy;&amp;ncy;&amp;acy;&amp;tcy;&amp;ocy;&amp;kcy;&amp;ucy; &amp;Pcy;&amp;Dcy;&amp;Dcy;`. - &amp;IEcy;&amp;lcy;&amp;iecy;&amp;ncy;&amp;acy; &amp;IEcy;&amp;vcy;&amp;gcy;&amp;iecy;&amp;ncy;&amp;softcy;&amp;iecy;&amp;vcy;&amp;ncy;&amp;acy; &amp;Pcy;&amp;ocy;&amp;lcy;&amp;icy;&amp;kcy;&amp;acy;&amp;rcy;&amp;pcy;&amp;ocy;&amp;vcy;&amp;acy;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02" t="51126"/>
          <a:stretch>
            <a:fillRect/>
          </a:stretch>
        </p:blipFill>
        <p:spPr bwMode="auto">
          <a:xfrm rot="1052392">
            <a:off x="7239820" y="4537312"/>
            <a:ext cx="1871977" cy="186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hop.million-otkrytok.ru/pub_images/460326219000585303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17" t="5875" r="43522" b="51044"/>
          <a:stretch>
            <a:fillRect/>
          </a:stretch>
        </p:blipFill>
        <p:spPr bwMode="auto">
          <a:xfrm>
            <a:off x="3857620" y="1071546"/>
            <a:ext cx="2192020" cy="187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 rot="984633">
            <a:off x="5085304" y="5100307"/>
            <a:ext cx="3306990" cy="1600543"/>
          </a:xfrm>
          <a:prstGeom prst="cloudCallout">
            <a:avLst>
              <a:gd name="adj1" fmla="val -28454"/>
              <a:gd name="adj2" fmla="val 1176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увидела, что дети имеют знания о правилах дорожного движения,…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Мероприятие интересное, познавательное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57224" y="214290"/>
            <a:ext cx="764386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Интервью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зрителями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родителями,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членами жюри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конкурс Безопасное колесико\фото колесико\DSCN0534.jpg"/>
          <p:cNvPicPr/>
          <p:nvPr/>
        </p:nvPicPr>
        <p:blipFill>
          <a:blip r:embed="rId2" cstate="print"/>
          <a:srcRect l="62285" t="15084" r="25094" b="68551"/>
          <a:stretch>
            <a:fillRect/>
          </a:stretch>
        </p:blipFill>
        <p:spPr bwMode="auto">
          <a:xfrm>
            <a:off x="6429388" y="1142984"/>
            <a:ext cx="1571636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конкурс Безопасное колесико\фото колесико\DSCN0552.jpg"/>
          <p:cNvPicPr/>
          <p:nvPr/>
        </p:nvPicPr>
        <p:blipFill>
          <a:blip r:embed="rId3" cstate="print"/>
          <a:srcRect l="32316" t="3566" r="39447" b="11950"/>
          <a:stretch>
            <a:fillRect/>
          </a:stretch>
        </p:blipFill>
        <p:spPr bwMode="auto">
          <a:xfrm>
            <a:off x="4143372" y="1571612"/>
            <a:ext cx="1550611" cy="3092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Выноска-облако 8"/>
          <p:cNvSpPr/>
          <p:nvPr/>
        </p:nvSpPr>
        <p:spPr>
          <a:xfrm rot="318859">
            <a:off x="1775751" y="4457295"/>
            <a:ext cx="4107884" cy="1924559"/>
          </a:xfrm>
          <a:prstGeom prst="cloudCallout">
            <a:avLst>
              <a:gd name="adj1" fmla="val 6005"/>
              <a:gd name="adj2" fmla="val -71764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…Дети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показали хорошие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знания правил дорожного движения, хорошо справились с «дорожными ловушками», задачами по ПДД.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Проводимый праздник актуален.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318859">
            <a:off x="6347161" y="2467474"/>
            <a:ext cx="2442311" cy="1422984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…Спасибо огромное за такие мероприятия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конкурс Безопасное колесико\фото колесико\DSCN0534.jpg"/>
          <p:cNvPicPr/>
          <p:nvPr/>
        </p:nvPicPr>
        <p:blipFill>
          <a:blip r:embed="rId4" cstate="print"/>
          <a:srcRect l="83413" t="15891" r="2882" b="60283"/>
          <a:stretch>
            <a:fillRect/>
          </a:stretch>
        </p:blipFill>
        <p:spPr bwMode="auto">
          <a:xfrm>
            <a:off x="6357950" y="3571876"/>
            <a:ext cx="1196722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Выноска-облако 11"/>
          <p:cNvSpPr/>
          <p:nvPr/>
        </p:nvSpPr>
        <p:spPr>
          <a:xfrm rot="20978292">
            <a:off x="314473" y="1317225"/>
            <a:ext cx="2357454" cy="1315261"/>
          </a:xfrm>
          <a:prstGeom prst="cloudCallout">
            <a:avLst>
              <a:gd name="adj1" fmla="val 24362"/>
              <a:gd name="adj2" fmla="val 3200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…Я болел за своего друга… и он победил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 rot="318859">
            <a:off x="32659" y="3499223"/>
            <a:ext cx="2442311" cy="818563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…Мне понравилось все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конкурс Безопасное колесико\фото колесико\DSCN0518.jpg"/>
          <p:cNvPicPr/>
          <p:nvPr/>
        </p:nvPicPr>
        <p:blipFill>
          <a:blip r:embed="rId5" cstate="print"/>
          <a:srcRect l="33958" t="12329" r="36112" b="12877"/>
          <a:stretch>
            <a:fillRect/>
          </a:stretch>
        </p:blipFill>
        <p:spPr bwMode="auto">
          <a:xfrm>
            <a:off x="285720" y="4214818"/>
            <a:ext cx="142876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G:\конкурс Безопасное колесико\фото колесико\DSCN0516.jpg"/>
          <p:cNvPicPr/>
          <p:nvPr/>
        </p:nvPicPr>
        <p:blipFill>
          <a:blip r:embed="rId6" cstate="print"/>
          <a:srcRect l="28470" r="31090"/>
          <a:stretch>
            <a:fillRect/>
          </a:stretch>
        </p:blipFill>
        <p:spPr bwMode="auto">
          <a:xfrm>
            <a:off x="2214546" y="1357298"/>
            <a:ext cx="150019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00298" y="0"/>
            <a:ext cx="450059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Презентацию подготовили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6" y="571481"/>
            <a:ext cx="7500990" cy="34317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воспитатель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Русова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Анатольевна;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Павлова Светлана Павловна;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к школе группы «Ромашка»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Полная фото-сессия на нашем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Интернет-представительстве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gazeta.snk24.ru/wp-content/uploads/2011/08/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429000"/>
            <a:ext cx="485778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6215082"/>
            <a:ext cx="2000264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А ВЫ?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1538" y="2928934"/>
            <a:ext cx="671517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Адрес: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 http://koipkro.kostroma.ru/Buy/Elektron/default.aspx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afisha.academ.org/storage/r/2011/02/19/8c2fc75d5e942de249cd248e8e4fc7a0.jpg?w=750&amp;h=500"/>
          <p:cNvPicPr/>
          <p:nvPr/>
        </p:nvPicPr>
        <p:blipFill>
          <a:blip r:embed="rId2"/>
          <a:srcRect l="4082" t="12500" r="3779" b="3124"/>
          <a:stretch>
            <a:fillRect/>
          </a:stretch>
        </p:blipFill>
        <p:spPr bwMode="auto">
          <a:xfrm>
            <a:off x="5072066" y="1928802"/>
            <a:ext cx="378621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00298" y="4214818"/>
            <a:ext cx="235745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«Социализация»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28868"/>
            <a:ext cx="175881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«Познание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000372"/>
            <a:ext cx="228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«Безопасность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876"/>
            <a:ext cx="250982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«Коммуникация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786322"/>
            <a:ext cx="33575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«Физическая культура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5429264"/>
            <a:ext cx="36433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«Чтение художественной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литературы»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357298"/>
            <a:ext cx="450059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Интеграция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образовательных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14290"/>
            <a:ext cx="871543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дошкольного возраста устойчивых навыков безопасного поведения на дороге.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0"/>
            <a:ext cx="31908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Программные задачи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71670" y="642918"/>
            <a:ext cx="6929486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представления  детей о дорожных знаках и правилах дорожного движения.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основные правила управления велосипедом.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у детей навык управления велосипедом.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умение использовать ранее полученные знания.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монологическую речь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Упражнять в составлении сложных предложений с причинно – следственной связью.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071810"/>
            <a:ext cx="16401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00232" y="2786058"/>
            <a:ext cx="607223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двигательную и речевую активность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инициативу и любознательность.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умение отвечать на вопросы полным ответом.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интонационную выразительность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детей внимание, способность мыслить, рассуждать.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357694"/>
            <a:ext cx="18771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Коррекционные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71670" y="4214818"/>
            <a:ext cx="464347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познавательную активность детей,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выразительность и точность движений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286388"/>
            <a:ext cx="19320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071670" y="4929198"/>
            <a:ext cx="6357982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желание получать новые знания по правилам дорожного движения.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интерес к занятиям физкультурой и спортом.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волевые качества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15082"/>
            <a:ext cx="25089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500298" y="6072206"/>
            <a:ext cx="507209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различные способы организации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Избегать переутомления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&amp;numero;244 - &amp;IEcy;&amp;lcy;&amp;iecy;&amp;ncy;&amp;acy; &amp;IEcy;&amp;vcy;&amp;gcy;&amp;iecy;&amp;ncy;&amp;softcy;&amp;iecy;&amp;vcy;&amp;ncy;&amp;acy; &amp;Pcy;&amp;ocy;&amp;lcy;&amp;icy;&amp;kcy;&amp;acy;&amp;rcy;&amp;pcy;&amp;ocy;&amp;vcy;&amp;acy;"/>
          <p:cNvPicPr/>
          <p:nvPr/>
        </p:nvPicPr>
        <p:blipFill>
          <a:blip r:embed="rId2">
            <a:clrChange>
              <a:clrFrom>
                <a:srgbClr val="9999FF"/>
              </a:clrFrom>
              <a:clrTo>
                <a:srgbClr val="99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11449">
            <a:off x="-200245" y="-37229"/>
            <a:ext cx="2482814" cy="239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643050"/>
            <a:ext cx="20716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0"/>
            <a:ext cx="37147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Предварительная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конкурс Безопасное колесико\безопасное колесико фото\DSCN0846.jpg"/>
          <p:cNvPicPr/>
          <p:nvPr/>
        </p:nvPicPr>
        <p:blipFill>
          <a:blip r:embed="rId2" cstate="print"/>
          <a:srcRect r="21185"/>
          <a:stretch>
            <a:fillRect/>
          </a:stretch>
        </p:blipFill>
        <p:spPr bwMode="auto">
          <a:xfrm>
            <a:off x="6357950" y="214290"/>
            <a:ext cx="25136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00826" y="2214554"/>
            <a:ext cx="2286016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«Пешеходы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конкурс Безопасное колесико\безопасное колесико фото\DSCN0850.jpg"/>
          <p:cNvPicPr/>
          <p:nvPr/>
        </p:nvPicPr>
        <p:blipFill>
          <a:blip r:embed="rId3" cstate="print"/>
          <a:srcRect l="3785" t="7671" r="6300"/>
          <a:stretch>
            <a:fillRect/>
          </a:stretch>
        </p:blipFill>
        <p:spPr bwMode="auto">
          <a:xfrm>
            <a:off x="6357950" y="2643182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215074" y="4143380"/>
            <a:ext cx="2714644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помощью иллюстраций по ПДД решают сложные проблемные ситуации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:\конкурс Безопасное колесико\безопасное колесико фото\DSCN0852.jpg"/>
          <p:cNvPicPr/>
          <p:nvPr/>
        </p:nvPicPr>
        <p:blipFill>
          <a:blip r:embed="rId4" cstate="print"/>
          <a:srcRect l="13432" t="4658"/>
          <a:stretch>
            <a:fillRect/>
          </a:stretch>
        </p:blipFill>
        <p:spPr bwMode="auto">
          <a:xfrm>
            <a:off x="6357950" y="4714884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215074" y="6357958"/>
            <a:ext cx="2714644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по правилам дорожного движения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610136"/>
            <a:ext cx="6072230" cy="62478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itchFamily="49" charset="0"/>
              <a:buChar char="o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с детьми о Правилах дорожного движения.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itchFamily="49" charset="0"/>
              <a:buChar char="o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дорожных знаков, знакомство с их названием и значением.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itchFamily="49" charset="0"/>
              <a:buChar char="o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Экскурсии: </a:t>
            </a:r>
          </a:p>
          <a:p>
            <a:pPr marL="449263" marR="0" lvl="0" indent="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пешеходному переходу, </a:t>
            </a:r>
          </a:p>
          <a:p>
            <a:pPr marL="449263" marR="0" lvl="0" indent="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перекрестку и светофору, </a:t>
            </a:r>
          </a:p>
          <a:p>
            <a:pPr marL="449263" marR="0" lvl="0" indent="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автобусной остановке.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itchFamily="49" charset="0"/>
              <a:buChar char="o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произведений художественной литературы: </a:t>
            </a:r>
          </a:p>
          <a:p>
            <a:pPr marL="449263" marR="0" lvl="0" indent="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С.Волкова «Про правила дорожного движения», </a:t>
            </a:r>
          </a:p>
          <a:p>
            <a:pPr marL="449263" marR="0" lvl="0" indent="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С.Михалков «Моя улица», </a:t>
            </a:r>
          </a:p>
          <a:p>
            <a:pPr marL="449263" marR="0" lvl="0" indent="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С.Маршак «»Мяч», «Дети и дорога», </a:t>
            </a:r>
          </a:p>
          <a:p>
            <a:pPr marL="449263" marR="0" lvl="0" indent="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Н.Носов «Автомобиль».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Заучивание стихов.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Загадывание загадок.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детей в развивающие настольно-печатные игры по ПДД.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itchFamily="49" charset="0"/>
              <a:buChar char="o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проблемных ситуаций по Правилам дорожного движения.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0"/>
            <a:ext cx="37147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Предварительная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71480"/>
            <a:ext cx="8233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лучших претендентов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участия в «Турнире юных велосипедистов»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конкурс Безопасное колесико\безопасное колесико фото\DSCN0839.jpg"/>
          <p:cNvPicPr/>
          <p:nvPr/>
        </p:nvPicPr>
        <p:blipFill>
          <a:blip r:embed="rId2" cstate="print"/>
          <a:srcRect t="27123" r="30934" b="20548"/>
          <a:stretch>
            <a:fillRect/>
          </a:stretch>
        </p:blipFill>
        <p:spPr bwMode="auto">
          <a:xfrm>
            <a:off x="500034" y="1071546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конкурс Безопасное колесико\безопасное колесико фото\DSCN0844.jpg"/>
          <p:cNvPicPr/>
          <p:nvPr/>
        </p:nvPicPr>
        <p:blipFill>
          <a:blip r:embed="rId3" cstate="print"/>
          <a:srcRect l="18155" t="20822" b="15841"/>
          <a:stretch>
            <a:fillRect/>
          </a:stretch>
        </p:blipFill>
        <p:spPr bwMode="auto">
          <a:xfrm>
            <a:off x="5572132" y="1071546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5984" y="2786058"/>
            <a:ext cx="128588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лучший?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571744"/>
            <a:ext cx="328614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помощью детского голосования выбрали лучших на «Турнир юного велосипедиста»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конкурс Безопасное колесико\фото участников  турнира\Соня Смирнова.JPG"/>
          <p:cNvPicPr/>
          <p:nvPr/>
        </p:nvPicPr>
        <p:blipFill>
          <a:blip r:embed="rId4" cstate="print"/>
          <a:srcRect l="4192" t="10658" r="17700"/>
          <a:stretch>
            <a:fillRect/>
          </a:stretch>
        </p:blipFill>
        <p:spPr bwMode="auto">
          <a:xfrm>
            <a:off x="357158" y="3286124"/>
            <a:ext cx="1857388" cy="177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71472" y="4714884"/>
            <a:ext cx="121444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Соня Смирнова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G:\конкурс Безопасное колесико\фото участников  турнира\Саша Кудрявцев.JPG"/>
          <p:cNvPicPr/>
          <p:nvPr/>
        </p:nvPicPr>
        <p:blipFill>
          <a:blip r:embed="rId5" cstate="print"/>
          <a:srcRect l="16914" t="13151" r="16058" b="13358"/>
          <a:stretch>
            <a:fillRect/>
          </a:stretch>
        </p:blipFill>
        <p:spPr bwMode="auto">
          <a:xfrm>
            <a:off x="2500298" y="3286124"/>
            <a:ext cx="1852787" cy="1673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786050" y="4714884"/>
            <a:ext cx="121444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Саша Кудрявцев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G:\конкурс Безопасное колесико\фото участников  турнира\Аня Занозина.JPG"/>
          <p:cNvPicPr/>
          <p:nvPr/>
        </p:nvPicPr>
        <p:blipFill>
          <a:blip r:embed="rId6" cstate="print"/>
          <a:srcRect l="22053" t="5479" r="13934" b="8493"/>
          <a:stretch>
            <a:fillRect/>
          </a:stretch>
        </p:blipFill>
        <p:spPr bwMode="auto">
          <a:xfrm>
            <a:off x="4572000" y="3429000"/>
            <a:ext cx="1761498" cy="1627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857752" y="4786322"/>
            <a:ext cx="121444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Аня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Занозина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G:\конкурс Безопасное колесико\фото участников  турнира\Дима Космачев.JPG"/>
          <p:cNvPicPr/>
          <p:nvPr/>
        </p:nvPicPr>
        <p:blipFill>
          <a:blip r:embed="rId7" cstate="print"/>
          <a:srcRect l="17872" t="11524" r="18519" b="9294"/>
          <a:stretch>
            <a:fillRect/>
          </a:stretch>
        </p:blipFill>
        <p:spPr bwMode="auto">
          <a:xfrm>
            <a:off x="6715140" y="3357562"/>
            <a:ext cx="1745364" cy="1731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7000892" y="4786322"/>
            <a:ext cx="121444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Дима Космачёв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G:\конкурс Безопасное колесико\фото участников  турнира\Кристина Щур.JPG"/>
          <p:cNvPicPr/>
          <p:nvPr/>
        </p:nvPicPr>
        <p:blipFill>
          <a:blip r:embed="rId8" cstate="print"/>
          <a:srcRect l="9738" t="12603" r="22312" b="5205"/>
          <a:stretch>
            <a:fillRect/>
          </a:stretch>
        </p:blipFill>
        <p:spPr bwMode="auto">
          <a:xfrm>
            <a:off x="1785918" y="4929198"/>
            <a:ext cx="1857388" cy="1687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071670" y="6357958"/>
            <a:ext cx="121444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Кристина Щур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G:\конкурс Безопасное колесико\фото участников  турнира\Егор Савичев.JPG"/>
          <p:cNvPicPr/>
          <p:nvPr/>
        </p:nvPicPr>
        <p:blipFill>
          <a:blip r:embed="rId9" cstate="print"/>
          <a:srcRect l="13844" t="10685" r="10723"/>
          <a:stretch>
            <a:fillRect/>
          </a:stretch>
        </p:blipFill>
        <p:spPr bwMode="auto">
          <a:xfrm>
            <a:off x="5143504" y="4929198"/>
            <a:ext cx="1976816" cy="171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500694" y="6357958"/>
            <a:ext cx="121444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Егор Савичев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http://stupenbku.ucoz.ru/343px-d0a1d0b2d0b5d182d0bed184d0bed180-1-.jpg"/>
          <p:cNvPicPr/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000108"/>
            <a:ext cx="221457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G:\конкурс Безопасное колесико\фото колесико\DSCN0526.jpg"/>
          <p:cNvPicPr/>
          <p:nvPr/>
        </p:nvPicPr>
        <p:blipFill>
          <a:blip r:embed="rId2" cstate="print"/>
          <a:srcRect l="48737" t="12603" b="21096"/>
          <a:stretch>
            <a:fillRect/>
          </a:stretch>
        </p:blipFill>
        <p:spPr bwMode="auto">
          <a:xfrm>
            <a:off x="2357422" y="4643446"/>
            <a:ext cx="2006116" cy="19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32147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турнира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214290"/>
            <a:ext cx="250033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Персонажи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конкурс Безопасное колесико\фото колесико\DSCN0436.jpg"/>
          <p:cNvPicPr/>
          <p:nvPr/>
        </p:nvPicPr>
        <p:blipFill>
          <a:blip r:embed="rId3" cstate="print"/>
          <a:srcRect l="25545" t="27945" r="37388" b="13699"/>
          <a:stretch>
            <a:fillRect/>
          </a:stretch>
        </p:blipFill>
        <p:spPr bwMode="auto">
          <a:xfrm>
            <a:off x="5214942" y="785794"/>
            <a:ext cx="24856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0562" y="2214554"/>
            <a:ext cx="1214446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Павлова С.П. – учитель-логопед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082" y="928670"/>
            <a:ext cx="150019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Пёс Шарик –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Пшеницына Л.Ю.– музыкальный руководитель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3500438"/>
            <a:ext cx="17145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Жюри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:\конкурс Безопасное колесико\фото колесико\DSCN0438.jpg"/>
          <p:cNvPicPr/>
          <p:nvPr/>
        </p:nvPicPr>
        <p:blipFill>
          <a:blip r:embed="rId4" cstate="print"/>
          <a:srcRect l="15985" r="17197" b="35785"/>
          <a:stretch>
            <a:fillRect/>
          </a:stretch>
        </p:blipFill>
        <p:spPr bwMode="auto">
          <a:xfrm>
            <a:off x="5715008" y="4071942"/>
            <a:ext cx="3000396" cy="211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29190" y="6143644"/>
            <a:ext cx="1571636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Русова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Е.А. –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7950" y="6215082"/>
            <a:ext cx="1357322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Смирнова О.В. –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Заведующая ДОУ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G:\конкурс Безопасное колесико\фото колесико\DSCN0447.jpg"/>
          <p:cNvPicPr/>
          <p:nvPr/>
        </p:nvPicPr>
        <p:blipFill>
          <a:blip r:embed="rId5" cstate="print"/>
          <a:srcRect l="9328" t="20548" r="13074" b="9041"/>
          <a:stretch>
            <a:fillRect/>
          </a:stretch>
        </p:blipFill>
        <p:spPr bwMode="auto">
          <a:xfrm>
            <a:off x="285720" y="571480"/>
            <a:ext cx="3446019" cy="234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2714620"/>
            <a:ext cx="3929058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Дети логопедической подготовительной к школе группе «Ромашка»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3214686"/>
            <a:ext cx="13573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Зрители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G:\конкурс Безопасное колесико\фото колесико\DSCN0444.jpg"/>
          <p:cNvPicPr/>
          <p:nvPr/>
        </p:nvPicPr>
        <p:blipFill>
          <a:blip r:embed="rId6" cstate="print"/>
          <a:srcRect t="28219"/>
          <a:stretch>
            <a:fillRect/>
          </a:stretch>
        </p:blipFill>
        <p:spPr bwMode="auto">
          <a:xfrm>
            <a:off x="214282" y="3714752"/>
            <a:ext cx="2992502" cy="160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72396" y="6072206"/>
            <a:ext cx="1357322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Семенова Н.В.. –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инспектор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ГБДД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5357826"/>
            <a:ext cx="2071702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Дети подготовительных к школе групп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7356" y="6429396"/>
            <a:ext cx="1143008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43042" y="142852"/>
            <a:ext cx="628654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Фигурное вождение велосипеда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конкурс Безопасное колесико\фото колесико\DSCN0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конкурс Безопасное колесико\фото колесико\DSCN04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928670"/>
            <a:ext cx="32861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конкурс Безопасное колесико\фото колесико\DSCN04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14818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конкурс Безопасное колесико\фото колесико\DSCN0460.jpg"/>
          <p:cNvPicPr/>
          <p:nvPr/>
        </p:nvPicPr>
        <p:blipFill>
          <a:blip r:embed="rId5" cstate="print"/>
          <a:srcRect l="8903" t="9041" r="34528" b="21096"/>
          <a:stretch>
            <a:fillRect/>
          </a:stretch>
        </p:blipFill>
        <p:spPr bwMode="auto">
          <a:xfrm>
            <a:off x="3286116" y="1785926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конкурс Безопасное колесико\фото колесико\DSCN047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1475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3071810"/>
            <a:ext cx="228601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Слалом между стойками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4357694"/>
            <a:ext cx="228601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Сужающая дорожка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6429396"/>
            <a:ext cx="228601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Прицельное торможение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6286520"/>
            <a:ext cx="228601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-образная дорожка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3143248"/>
            <a:ext cx="228601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Езда по квадрату 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43042" y="142852"/>
            <a:ext cx="628654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Интеллектуальный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конкурс Безопасное колесико\фото колесико\DSCN04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3000372"/>
            <a:ext cx="264320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Покажите движения велосипедиста,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ответив на вопросы…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конкурс Безопасное колесико\фото колесико\DSCN04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85794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43504" y="3000372"/>
            <a:ext cx="264320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«Кому какой велосипед»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конкурс Безопасное колесико\фото колесико\DSCN05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643314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14678" y="6286520"/>
            <a:ext cx="264320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Знатоки дорожных знаков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savok.name/uploads/mult/21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429132"/>
            <a:ext cx="161925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4414" y="214290"/>
            <a:ext cx="700092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дорожного движения знай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всегда их выполняй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конкурс Безопасное колесико\фото колесико\DSCN05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конкурс Безопасное колесико\фото колесико\DSCN05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71810"/>
            <a:ext cx="45005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24" y="4071942"/>
            <a:ext cx="264320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Дорожные ситуации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29256" y="2714620"/>
            <a:ext cx="264320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задач по ПДД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avok.name/uploads/mult/2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00570"/>
            <a:ext cx="1571636" cy="20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6434c500-c195-4837-b047-5e71706d4cb2">S5QAU4VNKZPS-250-1</_dlc_DocId>
    <_dlc_DocIdUrl xmlns="6434c500-c195-4837-b047-5e71706d4cb2">
      <Url>http://www.eduportal44.ru/Buy/Elektron/_layouts/15/DocIdRedir.aspx?ID=S5QAU4VNKZPS-250-1</Url>
      <Description>S5QAU4VNKZPS-250-1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7C4756461775419321F2C12416C244" ma:contentTypeVersion="1" ma:contentTypeDescription="Создание документа." ma:contentTypeScope="" ma:versionID="753a13022ce74ec8c9d18a1663687e5f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D30EE6-D23A-4458-A7C4-3E9C2319D46B}"/>
</file>

<file path=customXml/itemProps2.xml><?xml version="1.0" encoding="utf-8"?>
<ds:datastoreItem xmlns:ds="http://schemas.openxmlformats.org/officeDocument/2006/customXml" ds:itemID="{69038FCF-D2F0-4FDD-B7DA-FBE865D4051F}"/>
</file>

<file path=customXml/itemProps3.xml><?xml version="1.0" encoding="utf-8"?>
<ds:datastoreItem xmlns:ds="http://schemas.openxmlformats.org/officeDocument/2006/customXml" ds:itemID="{24E00758-30C8-477B-AE05-280E3EF0E01F}"/>
</file>

<file path=customXml/itemProps4.xml><?xml version="1.0" encoding="utf-8"?>
<ds:datastoreItem xmlns:ds="http://schemas.openxmlformats.org/officeDocument/2006/customXml" ds:itemID="{A96BD9A6-45A2-4116-8960-DE9234B42D9E}"/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620</Words>
  <Application>Microsoft Office PowerPoint</Application>
  <PresentationFormat>Экран (4:3)</PresentationFormat>
  <Paragraphs>140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Пользователь</cp:lastModifiedBy>
  <cp:revision>38</cp:revision>
  <dcterms:created xsi:type="dcterms:W3CDTF">2012-10-11T16:52:44Z</dcterms:created>
  <dcterms:modified xsi:type="dcterms:W3CDTF">2012-10-12T05:18:08Z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0x010100577C4756461775419321F2C12416C244</vt:lpwstr>
  </property>
  <property fmtid="{D5CDD505-2E9C-101B-9397-08002B2CF9AE}" pid="3" name="_dlc_DocIdItemGuid">
    <vt:lpwstr>4d338c44-5687-4055-ae82-fe775a927454</vt:lpwstr>
  </property>
</Properties>
</file>