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7" r:id="rId15"/>
    <p:sldId id="269" r:id="rId16"/>
    <p:sldId id="271" r:id="rId17"/>
    <p:sldId id="272" r:id="rId18"/>
    <p:sldId id="273" r:id="rId19"/>
    <p:sldId id="280" r:id="rId20"/>
    <p:sldId id="281" r:id="rId21"/>
    <p:sldId id="282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CE15-FA40-48EB-9BEB-F45B58FF06C6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4250-E722-4B30-A4EC-E735D2E5C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68863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ГОРОДСКОЕ МЕТОДИЧЕСКОЕ ОБЪЕДИНЕНИЕ МУЗЫКАЛЬНЫХ РУКОВОДИТЕЛЕЙ: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ТЕМА :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КОНКУРСНОЕ ДВИЖЕНИЕ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В ДОШКОЛЬНОМ  ОБРАЗОВАТЕЛЬНОМ УЧРЕЖДЕНИ, 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КАК СРЕДСТВО РАЗВИТИЯ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ВОСПИТАННИКОВ»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6" name="AutoShape 2" descr="https://ds03.infourok.ru/uploads/ex/0349/0001eb90-99c82ea0/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3.infourok.ru/uploads/ex/0349/0001eb90-99c82ea0/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8136904" cy="633670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Для достижения цели предусматривается решение следующих задач: </a:t>
            </a:r>
          </a:p>
          <a:p>
            <a:pPr indent="-6985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личностные качества детей – любознательность, самооценку, внимательность, находчивость,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69850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стимулировать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познавательный интерес воспитанников, повышать  престиж знаний, интеллектуального и творческого потенциала детей. </a:t>
            </a:r>
          </a:p>
          <a:p>
            <a:pPr indent="-69850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 дошкольников культуры участия в конкурсах разного уровня и направленности; </a:t>
            </a:r>
          </a:p>
          <a:p>
            <a:pPr indent="-69850"/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создавать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условия и мотивацию у воспитанников для решения развивающих и интеллектуальных задач в конкурсном движении.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3" t="34625" r="9691" b="22997"/>
          <a:stretch>
            <a:fillRect/>
          </a:stretch>
        </p:blipFill>
        <p:spPr bwMode="auto">
          <a:xfrm>
            <a:off x="755576" y="1196752"/>
            <a:ext cx="80648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1" t="18564" r="1061" b="20050"/>
          <a:stretch>
            <a:fillRect/>
          </a:stretch>
        </p:blipFill>
        <p:spPr bwMode="auto">
          <a:xfrm>
            <a:off x="899592" y="1844824"/>
            <a:ext cx="79208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Конкурсное движение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57" t="24497" r="26732" b="13454"/>
          <a:stretch>
            <a:fillRect/>
          </a:stretch>
        </p:blipFill>
        <p:spPr bwMode="auto">
          <a:xfrm>
            <a:off x="899592" y="1052736"/>
            <a:ext cx="7909800" cy="54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Участие в конкурсном движении  зависит от: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lvl="0" indent="-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инициативы педагога; </a:t>
            </a:r>
          </a:p>
          <a:p>
            <a:pPr marL="628650" lvl="0" indent="-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творческого потенциала педагога и воспитанников;</a:t>
            </a:r>
          </a:p>
          <a:p>
            <a:pPr marL="628650" lvl="0" indent="-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индивидуальных возможностей детей;</a:t>
            </a:r>
          </a:p>
          <a:p>
            <a:pPr marL="628650" lvl="0" indent="-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изучения  положения о конкурсе;</a:t>
            </a:r>
          </a:p>
          <a:p>
            <a:pPr marL="628650" lvl="0" indent="-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тематического направления;</a:t>
            </a:r>
          </a:p>
          <a:p>
            <a:pPr marL="628650" lvl="0" indent="-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статуса конкурса (уровень)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Критерии при организации и проведении конкурсов: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280920" cy="4997152"/>
          </a:xfrm>
        </p:spPr>
        <p:txBody>
          <a:bodyPr>
            <a:normAutofit fontScale="62500" lnSpcReduction="20000"/>
          </a:bodyPr>
          <a:lstStyle/>
          <a:p>
            <a:pPr marL="534988" lvl="0" indent="-179388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мотивация для участия в конкурсе </a:t>
            </a: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(значимость мероприятия,  желание ребенка участвовать в мероприятии, победить в конкурсе, получить признание, похвалу и награду)</a:t>
            </a:r>
          </a:p>
          <a:p>
            <a:pPr marL="534988" indent="-179388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стимулирование  интереса воспитанников к конкурсу (</a:t>
            </a: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подарки,  призы,  дипломы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34988" lvl="0" indent="-179388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оснащение </a:t>
            </a: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(зависит от направления и тематики конкурса)</a:t>
            </a:r>
          </a:p>
          <a:p>
            <a:pPr marL="534988" lvl="0" indent="-179388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поддержка воспитанников и родителей во время участия в  конкурсе</a:t>
            </a:r>
          </a:p>
          <a:p>
            <a:pPr marL="534988" lvl="0" indent="-179388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подарки,  призы,  дипломы для всех участников конкурса.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8136904" cy="6336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 детей, участвовавших  в публичных  конкурсах, наблюдается: </a:t>
            </a:r>
          </a:p>
          <a:p>
            <a:pPr indent="127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развитие  умения вести диалог  со сверстниками, с другими участниками конкурса; </a:t>
            </a:r>
          </a:p>
          <a:p>
            <a:pPr indent="127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повышение самооценки,  </a:t>
            </a:r>
          </a:p>
          <a:p>
            <a:pPr indent="127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воспитание соревновательного духа;</a:t>
            </a:r>
          </a:p>
          <a:p>
            <a:pPr indent="127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повышается  творческий поиск   совместно с родителями  решения проблемы;</a:t>
            </a:r>
          </a:p>
          <a:p>
            <a:pPr indent="127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умение быть общительным и уверенным в себе.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8092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интернет – конкурсах направлено на:</a:t>
            </a:r>
          </a:p>
          <a:p>
            <a:pPr indent="-698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раскрытие духовного,</a:t>
            </a:r>
          </a:p>
          <a:p>
            <a:pPr indent="-698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интеллектуального,</a:t>
            </a:r>
          </a:p>
          <a:p>
            <a:pPr indent="-698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культурного </a:t>
            </a:r>
          </a:p>
          <a:p>
            <a:pPr indent="-698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потенциала детей</a:t>
            </a:r>
          </a:p>
          <a:p>
            <a:pPr indent="-698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разных</a:t>
            </a:r>
          </a:p>
          <a:p>
            <a:pPr indent="-698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образовательных </a:t>
            </a:r>
          </a:p>
          <a:p>
            <a:pPr indent="-698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областях.</a:t>
            </a:r>
          </a:p>
        </p:txBody>
      </p:sp>
      <p:pic>
        <p:nvPicPr>
          <p:cNvPr id="5" name="Рисунок 4" descr="C:\Users\Электроник\Desktop\PlcumSDIY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7444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80920" cy="6408712"/>
          </a:xfrm>
        </p:spPr>
        <p:txBody>
          <a:bodyPr>
            <a:normAutofit/>
          </a:bodyPr>
          <a:lstStyle/>
          <a:p>
            <a:pPr indent="-6985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Отличительные особенности интернет – конкурсов от публичных:</a:t>
            </a:r>
          </a:p>
          <a:p>
            <a:pPr indent="-698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большой выбор сайтов с  конкурсами разной тематики; </a:t>
            </a:r>
          </a:p>
          <a:p>
            <a:pPr indent="-698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требует личного присутствия ребенка; </a:t>
            </a:r>
          </a:p>
          <a:p>
            <a:pPr indent="-698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конкурсе принимает участие продукт (фотография, выполненные задания).</a:t>
            </a:r>
          </a:p>
          <a:p>
            <a:pPr indent="-6985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80920" cy="63367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Подготовка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ребенка к конкурсному выступлению</a:t>
            </a:r>
          </a:p>
          <a:p>
            <a:pPr marL="450850" indent="-1778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потенциального конкурсанта,</a:t>
            </a:r>
          </a:p>
          <a:p>
            <a:pPr marL="450850" indent="-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конкурсной программы,</a:t>
            </a:r>
          </a:p>
          <a:p>
            <a:pPr marL="450850" indent="-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 времени для подготовки и определения работы,</a:t>
            </a:r>
          </a:p>
          <a:p>
            <a:pPr marL="450850" indent="-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правильная, всесторонне продуманная психологическая “ тактика и стратегия” педагога, </a:t>
            </a:r>
          </a:p>
          <a:p>
            <a:pPr marL="450850" indent="-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верный настрой родителей, которые непременно должны включиться в этот процесс. 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0648"/>
            <a:ext cx="7787208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Обмен опытом и распространение его в профессиональной среде  музыкальных руководителей.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55600" indent="-3556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Теоретическая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2563" indent="-182563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Сообщение «Обоснование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особенностей      </a:t>
            </a:r>
          </a:p>
          <a:p>
            <a:pPr marL="182563" indent="-182563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конкурсного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      </a:t>
            </a:r>
          </a:p>
          <a:p>
            <a:pPr marL="182563" indent="-182563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Пшеницына Л.Ю.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часть: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Демонстрация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видео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материалов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Музыкальные руководители    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208912" cy="633670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конкурсе – это способ самореализации. </a:t>
            </a:r>
          </a:p>
          <a:p>
            <a:pPr indent="107950"/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необходимо быть востребованным окружающими, </a:t>
            </a:r>
          </a:p>
          <a:p>
            <a:pPr indent="107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получать  моральную поддержку,</a:t>
            </a:r>
          </a:p>
          <a:p>
            <a:pPr indent="107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важно дать возможность сравнить свои достижения с успехами других, </a:t>
            </a:r>
          </a:p>
          <a:p>
            <a:pPr indent="1079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ощутить дух соревнования для того, чтобы воспитанники могли адекватно оценить свои силы и способности.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208912" cy="62646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Победы и участие воспитанников в конкурсах и фестивалях различного уровня и масштаба являются яркими показателями качества образования в конкретном учебном заведении. 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Таким образом,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результатом участия в конкурсах является повышение профессионального уровня воспитанников,  педагогов, увеличение числа детей, активно занимающихся творческой, исполнительской деятельностью и  выявление одарённых детей.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«Без творчества немыслимо познание человеком своих сил, способностей, наклонностей…»</a:t>
            </a:r>
          </a:p>
          <a:p>
            <a:pPr algn="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В. А. Сухомлинский.</a:t>
            </a:r>
          </a:p>
          <a:p>
            <a:pPr algn="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07524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Модернизация системы образования меняет представления о педагоге современного образования, государство и общество предъявляют к нему все более серьёзные требования.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Главная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 развития системы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 -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Раскрытие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способностей каждого ребенка, воспитание порядочного и патриотичного человека, личности.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движение,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поддержку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поощрение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49263" indent="-93663">
              <a:tabLst>
                <a:tab pos="53498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творческих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педагогов,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49263" indent="-93663">
              <a:tabLst>
                <a:tab pos="53498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выявление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талантливых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детей,</a:t>
            </a:r>
          </a:p>
          <a:p>
            <a:pPr marL="449263" indent="-93663">
              <a:tabLst>
                <a:tab pos="53498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распространение передового</a:t>
            </a:r>
          </a:p>
          <a:p>
            <a:pPr marL="449263" indent="-93663">
              <a:tabLst>
                <a:tab pos="53498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педагогического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опыта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49263" indent="-93663">
              <a:tabLst>
                <a:tab pos="534988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повышение престижа  педагогической</a:t>
            </a:r>
          </a:p>
          <a:p>
            <a:pPr marL="449263" indent="-93663">
              <a:buNone/>
              <a:tabLst>
                <a:tab pos="534988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профессии.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Качества формирования  детей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7500" lnSpcReduction="20000"/>
          </a:bodyPr>
          <a:lstStyle/>
          <a:p>
            <a:pPr marL="534988" indent="936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волевые качества</a:t>
            </a:r>
          </a:p>
          <a:p>
            <a:pPr marL="534988" indent="93663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закалка характера</a:t>
            </a:r>
          </a:p>
          <a:p>
            <a:pPr marL="534988" indent="93663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собственное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представление о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своих</a:t>
            </a:r>
          </a:p>
          <a:p>
            <a:pPr marL="450850" indent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возможностях</a:t>
            </a:r>
          </a:p>
          <a:p>
            <a:pPr marL="534988" indent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самоутверждение</a:t>
            </a:r>
          </a:p>
          <a:p>
            <a:pPr marL="534988" indent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учится рисковать</a:t>
            </a:r>
          </a:p>
          <a:p>
            <a:pPr marL="534988" indent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приобретает уверенность в своих силах</a:t>
            </a:r>
          </a:p>
          <a:p>
            <a:pPr marL="534988" indent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первый опыт "разумного авантюризма</a:t>
            </a:r>
          </a:p>
          <a:p>
            <a:pPr marL="534988" indent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талант</a:t>
            </a:r>
          </a:p>
          <a:p>
            <a:pPr marL="534988" indent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творческие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способности</a:t>
            </a:r>
          </a:p>
          <a:p>
            <a:pPr marL="534988" indent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764704"/>
            <a:ext cx="8640960" cy="5433467"/>
          </a:xfrm>
        </p:spPr>
        <p:txBody>
          <a:bodyPr>
            <a:normAutofit lnSpcReduction="10000"/>
          </a:bodyPr>
          <a:lstStyle/>
          <a:p>
            <a:pPr indent="12700"/>
            <a:r>
              <a:rPr lang="ru-RU" b="1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способности играют   важную роль, как и интеллектуальное </a:t>
            </a:r>
          </a:p>
          <a:p>
            <a:pPr indent="127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развитие. </a:t>
            </a:r>
          </a:p>
          <a:p>
            <a:pPr indent="127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Знания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считаем пищей для ума,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127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смело можно назвать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пищей</a:t>
            </a:r>
          </a:p>
          <a:p>
            <a:pPr indent="127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души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27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Дети, обладающие творческими способностями имеют более устойчивую психику, более общительны и коммуникабельны. 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08912" cy="62646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Раскрыться творческим способностям помогают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музыкальные конкурсы.</a:t>
            </a: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indent="-6985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Опираясь  на детские музыкальные интересы и отталкиваясь от них можно ненавязчиво, без принуждения направлять развитие музыкального вкуса ребёнка, обогащать его музыкально – слуховые представления и музыкальный опыт посредством различных видов музыкальной деятельности.  </a:t>
            </a:r>
          </a:p>
          <a:p>
            <a:pPr algn="just"/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Важно определить возможности ребенка, предлагая ему разные виды деятельности, и наблюдая, что вызывает наиболее острый интерес. Определить, насколько развито воображение можно по поведению во время восприятия музыки, игре на детских музыкальных инструментах, танцевальных импровизациях.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136904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Атмосфера мероприятия -  праздника позволяет участникам и зрителям: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погрузиться в мир высококачественной музыки,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 одним из эффективных средств формирования мотивации к обучению,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исполнительские умения и навыки воспитанников.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80920" cy="58655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музыкальных конкурсов 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направлено на решение важной социальной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pPr marL="449263" indent="-69850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выявление талантливых, способных,  одаренных детей, </a:t>
            </a:r>
          </a:p>
          <a:p>
            <a:pPr marL="449263" indent="-6985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взаимодействие с семьёй, </a:t>
            </a:r>
          </a:p>
          <a:p>
            <a:pPr marL="449263" indent="-6985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повышение профессионального уровня и личностных качеств педагога.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          Участие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 конкурсах ставит перед детьми конкретную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доступную для их понимания: </a:t>
            </a:r>
          </a:p>
          <a:p>
            <a:pPr indent="1270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продемонстрировать свои достижения в соревновательной форме с другими детьми.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S5QAU4VNKZPS-319-54</_dlc_DocId>
    <_dlc_DocIdUrl xmlns="6434c500-c195-4837-b047-5e71706d4cb2">
      <Url>http://www.eduportal44.ru/Buy/Elektron/_layouts/15/DocIdRedir.aspx?ID=S5QAU4VNKZPS-319-54</Url>
      <Description>S5QAU4VNKZPS-319-54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DE3FCA3F4FE1944A0D2732112DB7957" ma:contentTypeVersion="1" ma:contentTypeDescription="Создание документа." ma:contentTypeScope="" ma:versionID="49d3cc47514bc61f28926cda7ec35d66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768E03-8FB0-44B5-ADE6-08456808B289}"/>
</file>

<file path=customXml/itemProps2.xml><?xml version="1.0" encoding="utf-8"?>
<ds:datastoreItem xmlns:ds="http://schemas.openxmlformats.org/officeDocument/2006/customXml" ds:itemID="{4AF1F28B-CBDD-44BD-98E7-8A1244EA8412}"/>
</file>

<file path=customXml/itemProps3.xml><?xml version="1.0" encoding="utf-8"?>
<ds:datastoreItem xmlns:ds="http://schemas.openxmlformats.org/officeDocument/2006/customXml" ds:itemID="{A6FCB67A-C868-4A6E-ABFF-1F25F3BA3F27}"/>
</file>

<file path=customXml/itemProps4.xml><?xml version="1.0" encoding="utf-8"?>
<ds:datastoreItem xmlns:ds="http://schemas.openxmlformats.org/officeDocument/2006/customXml" ds:itemID="{E2533486-04A3-4B7A-9A74-1BF179BA5069}"/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534</Words>
  <Application>Microsoft Office PowerPoint</Application>
  <PresentationFormat>Экран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ГОРОДСКОЕ МЕТОДИЧЕСКОЕ ОБЪЕДИНЕНИЕ МУЗЫКАЛЬНЫХ РУКОВОДИТЕЛЕЙ:  ТЕМА : «КОНКУРСНОЕ ДВИЖЕНИЕ  В ДОШКОЛЬНОМ  ОБРАЗОВАТЕЛЬНОМ УЧРЕЖДЕНИ,  КАК СРЕДСТВО РАЗВИТИЯ  ВОСПИТАННИКОВ» </vt:lpstr>
      <vt:lpstr>Слайд 2</vt:lpstr>
      <vt:lpstr>Слайд 3</vt:lpstr>
      <vt:lpstr>Слайд 4</vt:lpstr>
      <vt:lpstr>Качества формирования  детей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Конкурсное движение</vt:lpstr>
      <vt:lpstr> Участие в конкурсном движении  зависит от: </vt:lpstr>
      <vt:lpstr> Критерии при организации и проведении конкурсов: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ГОРОДСКОЕ МЕТОДИЧЕСКОЕ ОБЪЕДИНЕНИЕ МУЗЫКАЛЬНЫХ РУКОВОДИТЕЛЕЙ:  ТЕМА : «КОНКУРСНОЕ ДВИЖЕНИЕ  В ДОШКОЛЬНОМ  ОБРАЗОВАТЕЛЬНОМ УЧРЕЖДЕНИ,  КАК СРЕДСТВО РАЗВИТИЯ  ВОСПИТАННИКОВ»</dc:title>
  <dc:creator>Admin</dc:creator>
  <cp:lastModifiedBy>Admin</cp:lastModifiedBy>
  <cp:revision>28</cp:revision>
  <dcterms:created xsi:type="dcterms:W3CDTF">2021-03-18T13:32:28Z</dcterms:created>
  <dcterms:modified xsi:type="dcterms:W3CDTF">2021-03-26T06:05:42Z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0x0101000DE3FCA3F4FE1944A0D2732112DB7957</vt:lpwstr>
  </property>
  <property fmtid="{D5CDD505-2E9C-101B-9397-08002B2CF9AE}" pid="3" name="_dlc_DocIdItemGuid">
    <vt:lpwstr>ef9fcbfe-a464-4722-93b5-01f309112c17</vt:lpwstr>
  </property>
</Properties>
</file>