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63" r:id="rId2"/>
    <p:sldId id="265" r:id="rId3"/>
    <p:sldId id="277" r:id="rId4"/>
    <p:sldId id="279" r:id="rId5"/>
    <p:sldId id="256" r:id="rId6"/>
    <p:sldId id="273" r:id="rId7"/>
    <p:sldId id="274" r:id="rId8"/>
    <p:sldId id="278" r:id="rId9"/>
    <p:sldId id="276" r:id="rId10"/>
    <p:sldId id="27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3" autoAdjust="0"/>
    <p:restoredTop sz="94667" autoAdjust="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6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291C8-0541-45E4-81A7-94F5B3DA9676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A024B-6671-43D7-B54C-546806431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8285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E5890-31B5-4969-99D3-BE55869AFFD5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DDF4F-47D0-41C2-9050-2182473412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4458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DDF4F-47D0-41C2-9050-21824734129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8640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FD60A-9702-4DFA-84DB-96303DF6BCA8}" type="datetime1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E87F-19A9-41BC-9890-82DD5C075300}" type="datetime1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FC95-52EB-44B5-A51F-9EC44E50F1E4}" type="datetime1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89ED-6BBD-4A30-BFBE-79E67F7C6732}" type="datetime1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8FE4E-D411-43B0-A81E-465BCCAE7657}" type="datetime1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DB6F-5222-42BF-9E1B-447B5BB6A84B}" type="datetime1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E6AD-8B58-49AC-B232-5654B135B1B8}" type="datetime1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BBF-D6CF-40E1-9C13-33BB5A14EBE5}" type="datetime1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52706-50C0-43C1-BC6D-BF886BCC9920}" type="datetime1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1581-5D0C-4E5E-8111-816A8DBB8D97}" type="datetime1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A034-298C-4A5C-82F5-ED28658A7C13}" type="datetime1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4C3BE3E-2FC9-428E-9CA0-310B47E52DA8}" type="datetime1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6AB3C76-B268-44A7-A390-0E5A8EDCEF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1.jpeg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ama12.ru/content/view/61/40/" TargetMode="Externa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492896"/>
            <a:ext cx="7848872" cy="2592288"/>
          </a:xfrm>
        </p:spPr>
        <p:txBody>
          <a:bodyPr anchor="b"/>
          <a:lstStyle/>
          <a:p>
            <a:pPr algn="ctr"/>
            <a:r>
              <a:rPr lang="ru-RU" b="1" dirty="0" smtClean="0"/>
              <a:t>Адаптация детей</a:t>
            </a:r>
            <a:br>
              <a:rPr lang="ru-RU" b="1" dirty="0" smtClean="0"/>
            </a:br>
            <a:r>
              <a:rPr lang="ru-RU" b="1" dirty="0" smtClean="0"/>
              <a:t>к детскому саду</a:t>
            </a:r>
            <a:endParaRPr lang="ru-RU" b="1" dirty="0"/>
          </a:p>
        </p:txBody>
      </p:sp>
      <p:pic>
        <p:nvPicPr>
          <p:cNvPr id="8194" name="Picture 2" descr="C:\Documents and Settings\Дарья\Мои документы\ленцаврик\1241588309_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0648"/>
            <a:ext cx="3744416" cy="28635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1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648155026"/>
      </p:ext>
    </p:extLst>
  </p:cSld>
  <p:clrMapOvr>
    <a:masterClrMapping/>
  </p:clrMapOvr>
  <p:transition spd="slow" advTm="2966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88583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Поощряйте его стремление к общению со сверстниками.</a:t>
            </a:r>
          </a:p>
          <a:p>
            <a:pPr algn="ctr"/>
            <a:endParaRPr lang="ru-RU" sz="32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Чаще ходите в гости к родным и близким с детьми. Старайтесь гулять там, где собирается много детишек с родителями. Играйте рядом или вместе c ними. Пусть ребенок привыкает общаться с другими детьми. Это важный социальный навык.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2051" name="Picture 3" descr="C:\Documents and Settings\Дарья\Мои документы\ленцаврик\iCAUKN98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573016"/>
            <a:ext cx="4464496" cy="3147043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  <a:softEdge rad="6350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28794" y="4143380"/>
            <a:ext cx="571504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1026" name="Picture 2" descr="C:\Documents and Settings\Дарья\Мои документы\ленцаврик\i[5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693" y="228600"/>
            <a:ext cx="5112637" cy="38343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36978607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 advTm="3531">
        <p14:glitter pattern="hexagon"/>
      </p:transition>
    </mc:Choice>
    <mc:Fallback>
      <p:transition spd="slow" advTm="353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571480"/>
            <a:ext cx="9144000" cy="4143404"/>
          </a:xfrm>
        </p:spPr>
        <p:txBody>
          <a:bodyPr anchor="ctr">
            <a:noAutofit/>
          </a:bodyPr>
          <a:lstStyle/>
          <a:p>
            <a:pPr lvl="0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Ваш малыш совсем скоро впервые пойдет в детский сад? Конечно, вы очень волнуетесь, как он будет контактировать с новыми людьми и понравится ли ему в саду.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какими реальными проблемами  придется столкнуться вам и малышу и как подготовить ребенка к детскому саду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fontAlgn="t"/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Дуга 5"/>
          <p:cNvSpPr/>
          <p:nvPr/>
        </p:nvSpPr>
        <p:spPr>
          <a:xfrm>
            <a:off x="9756576" y="692696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60" y="4000504"/>
            <a:ext cx="4357528" cy="2857496"/>
          </a:xfrm>
          <a:prstGeom prst="rect">
            <a:avLst/>
          </a:prstGeo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2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4820759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Tm="4735">
        <p14:doors dir="vert"/>
      </p:transition>
    </mc:Choice>
    <mc:Fallback>
      <p:transition spd="slow" advTm="473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14282" y="285728"/>
            <a:ext cx="8715436" cy="507209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Приучайте ребенка к длительному отсутствию родственников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16522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того как вы убедитесь, что в вашем присутствии ребенок спокойно общается с другими взрослыми, можно попробовать оставлять его с кем-то из знакомых уже без вас. На роль временной няни лучше всего подойдет ваша подруга или бабушка (при условии, что ранее она проводила с внуком немного времени). Для начала достаточно оставить ребенка на час-другой, постепенно время можно увеличивать. </a:t>
            </a:r>
          </a:p>
          <a:p>
            <a:pPr>
              <a:tabLst>
                <a:tab pos="116522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Всегда говорите малышу, когда именно вы вернетесь. Например, после того как ребенок поспит и поест. Так ребенку будет легче вас ждать. Обязательно выполняйте данное обещание. Таким образом, малыш будет понимать, что ваше временное отсутствие - вовсе не катастрофа, и что вы всегда вернетесь за ним.  </a:t>
            </a:r>
          </a:p>
          <a:p>
            <a:pPr>
              <a:tabLst>
                <a:tab pos="116522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Посещайте группы раннего развития и игровые комнаты. Там малыш привыкнет к тому, что в определенных условиях "главным" взрослым может быть не мама, а кто-то другой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122" name="Picture 2" descr="D:\Документы слушателей\Добычкина Елена\CAIYLRLDCA9WZ2XUCA8AAFKLCA0SCF1MCADPV3UZCA5MVV2QCA7Y30MPCA407PXLCAJZW1JPCAJ9BZ0ACAO8Z7ECCANJRZO3CA52038YCA4A4P1UCAM1C3YVCAH2D6VVCA75YXZICAXMKIZ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60" y="5265974"/>
            <a:ext cx="2143140" cy="1592026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500174"/>
            <a:ext cx="80724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ребенок будет уметь одеваться, принимать пищу и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hlinkClick r:id="rId3" tooltip="Как приучить ребенка к горшку"/>
              </a:rPr>
              <a:t>ходить на горшок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сам, то ему будет намного проще. Проследите, сколько времени ребенок тратит на то, чтобы съесть обед. Обычно в саду на него уходит 30 минут. Все эти навыки смогут уменьшить эмоциональный и физический дискомфорт ребенка, когда он окажется в незнакомом коллективе.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357166"/>
            <a:ext cx="60007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Научите ребенка самостоятельно одеваться, принимать пищу и ходить на горшок.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lvl="1"/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D:\Документы слушателей\Добычкина Елена\CAIF8EDNCAFKH6TDCA4V21U0CAG3ELQNCABBCOJ7CA8EM75HCA9GZ3OWCAR7SFAKCAR6H1U6CAU1FXTHCAMBRTM3CAPH2ZIGCA65J1EGCAHJ53D2CA9HXQHJCAI6BWOYCA801049CASI26F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1840" y="4279392"/>
            <a:ext cx="2928958" cy="2428868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85728"/>
            <a:ext cx="842968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Советы по подготовке ребенка к детскому саду:</a:t>
            </a:r>
          </a:p>
          <a:p>
            <a:pPr algn="ctr"/>
            <a:endParaRPr lang="ru-RU" sz="24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Переведите ребенка на  четкий режим дня. </a:t>
            </a:r>
          </a:p>
          <a:p>
            <a:pPr algn="ctr"/>
            <a:endParaRPr lang="ru-RU" sz="2000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Детишкам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будет проще соблюдать режим в садике, если он последнее время жил по такому режиму. То, что для него будет вполне естественно,  не будет вызывать дополнительных трудностей. Узнайте заранее режим дня в садике, куда вы планируете отдать ребенка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678" y="3714752"/>
            <a:ext cx="2322598" cy="2388331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5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4204709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5461">
        <p14:gallery dir="l"/>
      </p:transition>
    </mc:Choice>
    <mc:Fallback>
      <p:transition spd="slow" advTm="546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821535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Подготовьте ребенка морально.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Готовьте его к временной разлуке с вами и давайте ему понять, что это неизбежно, потому что он уже большой. Говорите о том, как здорово, что он уже взрослый. И самое главное- все время объясняйте ребенку, что он для вас как и прежде, дорог и любим.   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Рассказывайте ребенку, что и когда именно он будет делать в садике,  и чем вы будете заниматься на работе. Объясняйте ему, что мама всегда придет за ним вечером.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Играйте в садик: приводите в «садик», оставляйте его одного, а потом покажите на часы и скажите: «Вот и время пришло, сейчас пойду своего сыночка (дочку) из садика забирать».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Документы слушателей\Добычкина Елена\CAF32JY5CAI03OCBCAMKTL4SCAVLQ1BACA5Z1OJ6CA0RC237CA6ELERSCAI2TRX3CAN2QUUPCAL3U355CA14ZR1CCAXZO4IHCASV781UCA1B7JSFCABSDTAUCAUECHWACAWI8KM7CAQDPQW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786322"/>
            <a:ext cx="2928958" cy="1857388"/>
          </a:xfrm>
          <a:prstGeom prst="rect">
            <a:avLst/>
          </a:prstGeo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0"/>
            <a:ext cx="87154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Читайте сказочные истории о посещении садика. Все рассказы должны заканчиваться счастливо. Можете устраивать игру с куклами «День в детском саду». Уже «прожив» пугающую ситуацию в игре, ребенок будет проще к ней относиться.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возможности, гуляйте с ребенком на территории садика. Например, когда дети спят, можно покопаться в песочнице или побегать по веранде. Вечером выходите смотреть, как родители забирают домой детей.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Будет идеально, если ребенок заранее познакомится с воспитательницей. Впоследствии малышу будет гораздо проще выполнять просьбы педагога, т.к. одним из основных трудностей для ребенка является необходимость  слушаться и подчиняться незнакомому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lesson108 - копия.gif"/>
          <p:cNvPicPr>
            <a:picLocks noChangeAspect="1"/>
          </p:cNvPicPr>
          <p:nvPr/>
        </p:nvPicPr>
        <p:blipFill>
          <a:blip r:embed="rId3"/>
          <a:srcRect t="13889" b="13889"/>
          <a:stretch>
            <a:fillRect/>
          </a:stretch>
        </p:blipFill>
        <p:spPr>
          <a:xfrm>
            <a:off x="3214678" y="4572008"/>
            <a:ext cx="3286148" cy="2143140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 spd="med">
    <p:sndAc>
      <p:stSnd loop="1"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42844" y="142852"/>
            <a:ext cx="8715436" cy="442915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6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Готовьте ребенку еду как в детском саду.</a:t>
            </a:r>
            <a:endParaRPr lang="ru-RU" sz="26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 адаптации к садику требует больших затрат психических и физических сил. И если ребенок будет сыт, то процесс привыкания у него пройдет намного легче.  А если ребенок  будет есть привычные и любимые блюда, его настроение будет повышенным и он охотнее будет воспринимать все «тяготы детсадовской жизни».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Основу рациона в садике составляют каши, супы, тушеные овощи, сырники,  творожные запеканки, омлет, рыбные, мясные и куриные котлеты.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6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  Среднее время адаптации ребенка к детскому саду занимает 3 недели. Если ребенок не адаптировался к садику по истечении 3 месяцев, необходимо обратиться к специалисту.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C:\Documents and Settings\Дарья\Мои документы\ленцаврик\iCAO05GAE.jpg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0" y="4572008"/>
            <a:ext cx="2214578" cy="20716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64399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Закаливайте ребенка.</a:t>
            </a:r>
          </a:p>
          <a:p>
            <a:pPr algn="ctr">
              <a:lnSpc>
                <a:spcPct val="150000"/>
              </a:lnSpc>
            </a:pPr>
            <a:endParaRPr lang="ru-RU" sz="24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Почаще гуляйте на свежем воздухе, обливайтесь в ванной прохладной водичкой, не перекутывайте ребенка, чаще проветривайте комнаты, приучайте спать только в трусиках. В адаптационный период все силы ребенка должны быть направлены на освоение нового, а не борьбу с болезням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D:\Документы слушателей\Добычкина Елена\CAY9PXSSCAKS8UNBCADLZ7XCCARFGI99CA2ZXOH1CALDT02ECAJH8P1MCA58CB50CADCZFHZCA5VWRAOCA5TP5SMCATL1HCNCA273WQOCAEMX506CAC94INKCAEA3X47CAW8WPWLCAISFPO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857628"/>
            <a:ext cx="3000396" cy="2733694"/>
          </a:xfrm>
          <a:prstGeom prst="rect">
            <a:avLst/>
          </a:prstGeo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C76-B268-44A7-A390-0E5A8EDCEFD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434c500-c195-4837-b047-5e71706d4cb2">S5QAU4VNKZPS-275-4</_dlc_DocId>
    <_dlc_DocIdUrl xmlns="6434c500-c195-4837-b047-5e71706d4cb2">
      <Url>http://www.eduportal44.ru/Buy/Elektron/_layouts/15/DocIdRedir.aspx?ID=S5QAU4VNKZPS-275-4</Url>
      <Description>S5QAU4VNKZPS-275-4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4729F7D1A2FC44E831A3719CBCE08A8" ma:contentTypeVersion="1" ma:contentTypeDescription="Создание документа." ma:contentTypeScope="" ma:versionID="b015787c0c4854f85b8727f4181ae89b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499b5db816f3e0543885560e27e22f27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BEAB2D-215F-4C68-902E-241D32094AE6}"/>
</file>

<file path=customXml/itemProps2.xml><?xml version="1.0" encoding="utf-8"?>
<ds:datastoreItem xmlns:ds="http://schemas.openxmlformats.org/officeDocument/2006/customXml" ds:itemID="{91DE94E1-AA18-4061-BD46-A0AAA933EDF6}"/>
</file>

<file path=customXml/itemProps3.xml><?xml version="1.0" encoding="utf-8"?>
<ds:datastoreItem xmlns:ds="http://schemas.openxmlformats.org/officeDocument/2006/customXml" ds:itemID="{BFAA7F2C-B6D4-4007-98A2-BA3E76AC83CE}"/>
</file>

<file path=customXml/itemProps4.xml><?xml version="1.0" encoding="utf-8"?>
<ds:datastoreItem xmlns:ds="http://schemas.openxmlformats.org/officeDocument/2006/customXml" ds:itemID="{A25CAA02-4663-473C-B0F9-5A178C417243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1126</TotalTime>
  <Words>427</Words>
  <Application>Microsoft Office PowerPoint</Application>
  <PresentationFormat>Экран (4:3)</PresentationFormat>
  <Paragraphs>46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Адаптация детей к детскому саду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                                                                                              Добычкиной Елены Геннадьевны</dc:title>
  <dc:creator>Дарья</dc:creator>
  <cp:lastModifiedBy>Пользователь</cp:lastModifiedBy>
  <cp:revision>187</cp:revision>
  <dcterms:created xsi:type="dcterms:W3CDTF">2011-10-05T19:38:34Z</dcterms:created>
  <dcterms:modified xsi:type="dcterms:W3CDTF">2014-06-03T05:59:55Z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0x01010004729F7D1A2FC44E831A3719CBCE08A8</vt:lpwstr>
  </property>
  <property fmtid="{D5CDD505-2E9C-101B-9397-08002B2CF9AE}" pid="3" name="_dlc_DocIdItemGuid">
    <vt:lpwstr>ca90bd67-88ff-4b82-90f9-b808a383d2fd</vt:lpwstr>
  </property>
</Properties>
</file>