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CDCA94-E108-402F-9642-EB88E7CDA08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B8BC1B-F8D4-4F77-BAB2-B1626BDB7A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VID_20191129_105526.mp4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Профессия врач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Садик «Электроник»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Группа «Антошка»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Подготовили 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Шафранова Мария 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Шафранова Елена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69" y="1785926"/>
            <a:ext cx="2714631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VID_20191129_105526.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" y="0"/>
            <a:ext cx="9143997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врач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Врач- это очень нужная профессия. Врач одет в белый халат ,на голове у него специальная шапочка. Это врачебная форма. Врач работает в больнице. Для его работы нужны специальные инструменты ,такие как градусник ,шприц и другие. Профессия врач нужна для того ,чтобы лечить и защищать детей и взрослых от разных болезней.</a:t>
            </a:r>
            <a:endParaRPr lang="ru-RU" dirty="0"/>
          </a:p>
        </p:txBody>
      </p:sp>
      <p:pic>
        <p:nvPicPr>
          <p:cNvPr id="5122" name="Picture 2" descr="http://domovenok.name/_dr/0/888379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167316"/>
            <a:ext cx="1690684" cy="16906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257288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бывают Специальности детских  врачей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Педиатр</a:t>
            </a:r>
          </a:p>
          <a:p>
            <a:r>
              <a:rPr lang="ru-RU" dirty="0" smtClean="0"/>
              <a:t>Хирург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Лор</a:t>
            </a:r>
            <a:endParaRPr lang="ru-RU" dirty="0" smtClean="0"/>
          </a:p>
          <a:p>
            <a:r>
              <a:rPr lang="ru-RU" dirty="0" smtClean="0"/>
              <a:t>Окулист</a:t>
            </a:r>
          </a:p>
          <a:p>
            <a:r>
              <a:rPr lang="ru-RU" dirty="0" smtClean="0"/>
              <a:t>Стоматолог</a:t>
            </a:r>
          </a:p>
          <a:p>
            <a:endParaRPr lang="ru-RU" dirty="0"/>
          </a:p>
        </p:txBody>
      </p:sp>
      <p:pic>
        <p:nvPicPr>
          <p:cNvPr id="4098" name="Picture 2" descr="https://pbs.twimg.com/media/DEzoSNgXgAAmYJ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357298"/>
            <a:ext cx="45339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Врач-педиатр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4525963"/>
          </a:xfrm>
        </p:spPr>
        <p:txBody>
          <a:bodyPr/>
          <a:lstStyle/>
          <a:p>
            <a:r>
              <a:rPr lang="ru-RU" dirty="0" smtClean="0"/>
              <a:t>Педиатр </a:t>
            </a:r>
            <a:r>
              <a:rPr lang="ru-RU" dirty="0" smtClean="0"/>
              <a:t>основной детский врач. Самые частые болезни такие как ОРВИ , простуда и грипп лечит педиатр.</a:t>
            </a:r>
            <a:endParaRPr lang="ru-RU" dirty="0"/>
          </a:p>
        </p:txBody>
      </p:sp>
      <p:pic>
        <p:nvPicPr>
          <p:cNvPr id="18434" name="Picture 2" descr="https://viborpodarka.com/uploads/d24bf0ed7e50055dad6dc06aeeb9c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06531"/>
            <a:ext cx="5554714" cy="4051469"/>
          </a:xfrm>
          <a:prstGeom prst="rect">
            <a:avLst/>
          </a:prstGeom>
          <a:noFill/>
        </p:spPr>
      </p:pic>
      <p:pic>
        <p:nvPicPr>
          <p:cNvPr id="18436" name="Picture 4" descr="http://s40.radikal.ru/i087/0911/d9/8e8e38ebfc2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235267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Врач-хирург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/>
          <a:lstStyle/>
          <a:p>
            <a:r>
              <a:rPr lang="ru-RU" dirty="0" smtClean="0"/>
              <a:t>Хирург лечит различные травмы и переломы. </a:t>
            </a:r>
            <a:endParaRPr lang="ru-RU" dirty="0"/>
          </a:p>
        </p:txBody>
      </p:sp>
      <p:pic>
        <p:nvPicPr>
          <p:cNvPr id="19458" name="Picture 2" descr="https://i.pinimg.com/originals/d2/d4/1f/d2d41ff3a42bbf766be6e8f4f36c84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4819643" cy="48275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Врач- </a:t>
            </a:r>
            <a:r>
              <a:rPr lang="ru-RU" dirty="0" err="1" smtClean="0"/>
              <a:t>лор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Лор</a:t>
            </a:r>
            <a:r>
              <a:rPr lang="ru-RU" dirty="0" smtClean="0"/>
              <a:t> лечит наши уши ,горло ,нос.</a:t>
            </a:r>
            <a:endParaRPr lang="ru-RU" dirty="0"/>
          </a:p>
        </p:txBody>
      </p:sp>
      <p:pic>
        <p:nvPicPr>
          <p:cNvPr id="21506" name="Picture 2" descr="https://avatars.mds.yandex.net/get-pdb/1976636/b73ad3c6-5644-4149-8d8a-ca4500dc121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3619492" cy="44954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Врач- окулист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Окулист лечит и следит за нашими глазами и зрением </a:t>
            </a:r>
            <a:endParaRPr lang="ru-RU" dirty="0"/>
          </a:p>
        </p:txBody>
      </p:sp>
      <p:pic>
        <p:nvPicPr>
          <p:cNvPr id="22530" name="Picture 2" descr="https://slide-share.ru/image/1208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4524353" cy="3393265"/>
          </a:xfrm>
          <a:prstGeom prst="rect">
            <a:avLst/>
          </a:prstGeom>
          <a:noFill/>
        </p:spPr>
      </p:pic>
      <p:pic>
        <p:nvPicPr>
          <p:cNvPr id="22532" name="Picture 4" descr="https://i.gifer.com/WNk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 -стоматолог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Стоматолог лечит наши зубы</a:t>
            </a:r>
            <a:endParaRPr lang="ru-RU" dirty="0"/>
          </a:p>
        </p:txBody>
      </p:sp>
      <p:pic>
        <p:nvPicPr>
          <p:cNvPr id="20482" name="Picture 2" descr="https://www.milamed.by/assets/img/%D0%94%D0%B5%D0%BD%D1%8C-%D1%81%D1%82%D0%BE%D0%BC%D0%B0%D1%82%D0%BE%D0%BB%D0%BE%D0%B3%D0%B0-770x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626439" cy="427194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Профессия врач очень важная во все времена. Здоровье - это самое главное в жизни человека. Поэтому я мечтаю стать врачом и лечить людей.</a:t>
            </a:r>
            <a:endParaRPr lang="ru-RU" sz="2800" dirty="0"/>
          </a:p>
        </p:txBody>
      </p:sp>
      <p:pic>
        <p:nvPicPr>
          <p:cNvPr id="23556" name="Picture 4" descr="https://pp.userapi.com/c849220/v849220643/1db8aa/ROZudkehz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3413389" cy="3714752"/>
          </a:xfrm>
          <a:prstGeom prst="rect">
            <a:avLst/>
          </a:prstGeom>
          <a:noFill/>
        </p:spPr>
      </p:pic>
      <p:pic>
        <p:nvPicPr>
          <p:cNvPr id="23558" name="Picture 6" descr="http://mdou122.narod.ru/images/med_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1807738" cy="198596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S5QAU4VNKZPS-285-18</_dlc_DocId>
    <_dlc_DocIdUrl xmlns="6434c500-c195-4837-b047-5e71706d4cb2">
      <Url>http://www.eduportal44.ru/Buy/Elektron/_layouts/15/DocIdRedir.aspx?ID=S5QAU4VNKZPS-285-18</Url>
      <Description>S5QAU4VNKZPS-285-18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78F6C-13CD-4760-984C-67D0A9BEC087}"/>
</file>

<file path=customXml/itemProps2.xml><?xml version="1.0" encoding="utf-8"?>
<ds:datastoreItem xmlns:ds="http://schemas.openxmlformats.org/officeDocument/2006/customXml" ds:itemID="{5B38F5E0-B9FB-46D0-8577-29DC73729DC6}"/>
</file>

<file path=customXml/itemProps3.xml><?xml version="1.0" encoding="utf-8"?>
<ds:datastoreItem xmlns:ds="http://schemas.openxmlformats.org/officeDocument/2006/customXml" ds:itemID="{BBE31B03-E051-4C46-81DA-74878D2A1C0D}"/>
</file>

<file path=customXml/itemProps4.xml><?xml version="1.0" encoding="utf-8"?>
<ds:datastoreItem xmlns:ds="http://schemas.openxmlformats.org/officeDocument/2006/customXml" ds:itemID="{E9CBC56B-783C-403F-8863-143E2BFFA5D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172</Words>
  <Application>Microsoft Office PowerPoint</Application>
  <PresentationFormat>Экран (4:3)</PresentationFormat>
  <Paragraphs>26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Трек</vt:lpstr>
      <vt:lpstr>Профессия врач </vt:lpstr>
      <vt:lpstr>Профессия врач</vt:lpstr>
      <vt:lpstr>Какие бывают Специальности детских  врачей</vt:lpstr>
      <vt:lpstr>Врач-педиатр</vt:lpstr>
      <vt:lpstr>Врач-хирург </vt:lpstr>
      <vt:lpstr>Врач- лор</vt:lpstr>
      <vt:lpstr>Врач- окулист</vt:lpstr>
      <vt:lpstr>Врач -стоматолог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врач</dc:title>
  <dc:creator>user</dc:creator>
  <cp:lastModifiedBy>user</cp:lastModifiedBy>
  <cp:revision>13</cp:revision>
  <dcterms:created xsi:type="dcterms:W3CDTF">2019-12-01T09:27:46Z</dcterms:created>
  <dcterms:modified xsi:type="dcterms:W3CDTF">2019-12-01T15:59:20Z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12a85e18-77a2-405c-8f60-a19b0db3513e</vt:lpwstr>
  </property>
</Properties>
</file>