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9.xml" ContentType="application/vnd.openxmlformats-officedocument.presentationml.slide+xml"/>
  <Override PartName="/ppt/slides/slide11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Layouts/slideLayout10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  <Override PartName="/customXml/itemProps4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7" r:id="rId8"/>
    <p:sldId id="262" r:id="rId9"/>
    <p:sldId id="263" r:id="rId10"/>
    <p:sldId id="264" r:id="rId11"/>
    <p:sldId id="265" r:id="rId12"/>
    <p:sldId id="266" r:id="rId13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576" y="-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ustomXml" Target="../customXml/item1.xml"/><Relationship Id="rId3" Type="http://schemas.openxmlformats.org/officeDocument/2006/relationships/slide" Target="slides/slide2.xml"/><Relationship Id="rId21" Type="http://schemas.openxmlformats.org/officeDocument/2006/relationships/customXml" Target="../customXml/item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20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customXml" Target="../customXml/item2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9/25/2012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9/25/2012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add title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9/25/2012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9/25/2012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9/25/2012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9/25/2012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9/25/2012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9/25/2012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9/25/2012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9/25/2012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9/25/2012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9/25/2012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latinLnBrk="0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latinLnBrk="0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latinLnBrk="0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latinLnBrk="0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latinLnBrk="0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latinLnBrk="0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&amp;Pcy;&amp;ocy;&amp;zcy;&amp;dcy;&amp;rcy;&amp;acy;&amp;vcy;&amp;lcy;&amp;yacy;&amp;yucy;!"/>
          <p:cNvPicPr/>
          <p:nvPr/>
        </p:nvPicPr>
        <p:blipFill>
          <a:blip r:embed="rId2">
            <a:lum bright="10000"/>
          </a:blip>
          <a:srcRect t="2034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228600" y="609600"/>
            <a:ext cx="8686800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0" b="1" dirty="0" smtClean="0">
                <a:ln w="28575">
                  <a:solidFill>
                    <a:srgbClr val="FF0000"/>
                  </a:solidFill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</a:rPr>
              <a:t>ВЕТЕРАНЫ </a:t>
            </a:r>
          </a:p>
          <a:p>
            <a:pPr algn="ctr"/>
            <a:r>
              <a:rPr lang="ru-RU" sz="3600" b="1" dirty="0" smtClean="0">
                <a:ln w="28575">
                  <a:solidFill>
                    <a:srgbClr val="FF0000"/>
                  </a:solidFill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</a:rPr>
              <a:t>на заслуженном отдыхе</a:t>
            </a:r>
          </a:p>
          <a:p>
            <a:pPr algn="ctr"/>
            <a:endParaRPr lang="ru-RU" sz="3600" b="1" dirty="0" smtClean="0">
              <a:ln w="28575">
                <a:solidFill>
                  <a:srgbClr val="FF0000"/>
                </a:solidFill>
              </a:ln>
              <a:gradFill flip="none" rotWithShape="1">
                <a:gsLst>
                  <a:gs pos="0">
                    <a:srgbClr val="FF0000">
                      <a:shade val="30000"/>
                      <a:satMod val="115000"/>
                    </a:srgbClr>
                  </a:gs>
                  <a:gs pos="50000">
                    <a:srgbClr val="FF0000">
                      <a:shade val="67500"/>
                      <a:satMod val="115000"/>
                    </a:srgbClr>
                  </a:gs>
                  <a:gs pos="100000">
                    <a:srgbClr val="FF0000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itchFamily="34" charset="0"/>
            </a:endParaRPr>
          </a:p>
          <a:p>
            <a:pPr algn="ctr"/>
            <a:r>
              <a:rPr lang="ru-RU" sz="3600" b="1" dirty="0" smtClean="0">
                <a:ln w="28575">
                  <a:solidFill>
                    <a:srgbClr val="FF0000"/>
                  </a:solidFill>
                </a:ln>
                <a:gradFill flip="none" rotWithShape="1"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16200000" scaled="1"/>
                  <a:tileRect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</a:rPr>
              <a:t>муниципального дошкольного образовательного учреждения </a:t>
            </a:r>
          </a:p>
          <a:p>
            <a:pPr algn="ctr"/>
            <a:r>
              <a:rPr lang="ru-RU" sz="6000" b="1" dirty="0" smtClean="0">
                <a:ln w="28575">
                  <a:solidFill>
                    <a:srgbClr val="FF0000"/>
                  </a:solidFill>
                </a:ln>
                <a:gradFill flip="none" rotWithShape="1"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16200000" scaled="1"/>
                  <a:tileRect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</a:rPr>
              <a:t>детский сад №117 «Электроник» </a:t>
            </a:r>
            <a:endParaRPr lang="ru-RU" sz="6000" b="1" dirty="0">
              <a:ln w="28575">
                <a:solidFill>
                  <a:srgbClr val="FF0000"/>
                </a:solidFill>
              </a:ln>
              <a:gradFill flip="none" rotWithShape="1"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16200000" scaled="1"/>
                <a:tileRect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&amp;Pcy;&amp;ocy;&amp;zcy;&amp;dcy;&amp;rcy;&amp;acy;&amp;vcy;&amp;lcy;&amp;yacy;&amp;yucy;!"/>
          <p:cNvPicPr/>
          <p:nvPr/>
        </p:nvPicPr>
        <p:blipFill>
          <a:blip r:embed="rId2">
            <a:clrChange>
              <a:clrFrom>
                <a:srgbClr val="EDE2DC"/>
              </a:clrFrom>
              <a:clrTo>
                <a:srgbClr val="EDE2DC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304800"/>
            <a:ext cx="5638800" cy="6553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1143000" y="0"/>
            <a:ext cx="8001000" cy="207749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 smtClean="0">
                <a:ln w="11430">
                  <a:solidFill>
                    <a:srgbClr val="C00000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Шеф-повар</a:t>
            </a:r>
            <a:endParaRPr lang="ru-RU" sz="2800" b="1" spc="50" dirty="0" smtClean="0">
              <a:ln w="11430">
                <a:solidFill>
                  <a:srgbClr val="C00000"/>
                </a:solidFill>
              </a:ln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  <a:p>
            <a:pPr algn="ctr"/>
            <a:endParaRPr lang="ru-RU" sz="900" b="1" spc="50" dirty="0" smtClean="0">
              <a:ln w="11430">
                <a:solidFill>
                  <a:srgbClr val="C00000"/>
                </a:solidFill>
              </a:ln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  <a:p>
            <a:pPr algn="ctr"/>
            <a:r>
              <a:rPr lang="ru-RU" sz="4400" b="1" spc="50" dirty="0" smtClean="0">
                <a:ln w="11430">
                  <a:solidFill>
                    <a:srgbClr val="C00000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ЦВЕТКОВА</a:t>
            </a:r>
          </a:p>
          <a:p>
            <a:pPr algn="ctr"/>
            <a:r>
              <a:rPr lang="ru-RU" sz="4400" b="1" spc="50" dirty="0" smtClean="0">
                <a:ln w="11430">
                  <a:solidFill>
                    <a:srgbClr val="C00000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Галина Николаевна</a:t>
            </a:r>
            <a:endParaRPr lang="ru-RU" sz="4400" b="1" spc="50" dirty="0">
              <a:ln w="11430">
                <a:solidFill>
                  <a:srgbClr val="C00000"/>
                </a:solidFill>
              </a:ln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7" name="Рисунок 6" descr="F:\Фото сотрудники\S6300354.JPG"/>
          <p:cNvPicPr/>
          <p:nvPr/>
        </p:nvPicPr>
        <p:blipFill>
          <a:blip r:embed="rId3">
            <a:lum bright="20000" contrast="-10000"/>
          </a:blip>
          <a:srcRect l="33659" t="26287" r="22584" b="37706"/>
          <a:stretch>
            <a:fillRect/>
          </a:stretch>
        </p:blipFill>
        <p:spPr bwMode="auto">
          <a:xfrm>
            <a:off x="5334000" y="2133600"/>
            <a:ext cx="3429000" cy="44195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&amp;Pcy;&amp;ocy;&amp;zcy;&amp;dcy;&amp;rcy;&amp;acy;&amp;vcy;&amp;lcy;&amp;yacy;&amp;yucy;!"/>
          <p:cNvPicPr/>
          <p:nvPr/>
        </p:nvPicPr>
        <p:blipFill>
          <a:blip r:embed="rId2">
            <a:clrChange>
              <a:clrFrom>
                <a:srgbClr val="EDE2DC"/>
              </a:clrFrom>
              <a:clrTo>
                <a:srgbClr val="EDE2DC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304800"/>
            <a:ext cx="5638800" cy="6553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1143000" y="0"/>
            <a:ext cx="8001000" cy="207749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 smtClean="0">
                <a:ln w="11430">
                  <a:solidFill>
                    <a:srgbClr val="C00000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Рабочая по кухне</a:t>
            </a:r>
            <a:endParaRPr lang="ru-RU" sz="2800" b="1" spc="50" dirty="0" smtClean="0">
              <a:ln w="11430">
                <a:solidFill>
                  <a:srgbClr val="C00000"/>
                </a:solidFill>
              </a:ln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  <a:p>
            <a:pPr algn="ctr"/>
            <a:endParaRPr lang="ru-RU" sz="900" b="1" spc="50" dirty="0" smtClean="0">
              <a:ln w="11430">
                <a:solidFill>
                  <a:srgbClr val="C00000"/>
                </a:solidFill>
              </a:ln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  <a:p>
            <a:pPr algn="ctr"/>
            <a:r>
              <a:rPr lang="ru-RU" sz="4400" b="1" spc="50" dirty="0" smtClean="0">
                <a:ln w="11430">
                  <a:solidFill>
                    <a:srgbClr val="C00000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ЧАБАНОВА</a:t>
            </a:r>
          </a:p>
          <a:p>
            <a:pPr algn="ctr"/>
            <a:r>
              <a:rPr lang="ru-RU" sz="4400" b="1" spc="50" dirty="0" smtClean="0">
                <a:ln w="11430">
                  <a:solidFill>
                    <a:srgbClr val="C00000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Валентина Алексеевна</a:t>
            </a:r>
            <a:endParaRPr lang="ru-RU" sz="4400" b="1" spc="50" dirty="0">
              <a:ln w="11430">
                <a:solidFill>
                  <a:srgbClr val="C00000"/>
                </a:solidFill>
              </a:ln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6" name="Рисунок 5" descr="F:\Фото сотрудники\S6300821.JPG"/>
          <p:cNvPicPr/>
          <p:nvPr/>
        </p:nvPicPr>
        <p:blipFill>
          <a:blip r:embed="rId3" cstate="print">
            <a:lum bright="10000"/>
          </a:blip>
          <a:srcRect l="22084" t="14620" r="19654" b="25842"/>
          <a:stretch>
            <a:fillRect/>
          </a:stretch>
        </p:blipFill>
        <p:spPr bwMode="auto">
          <a:xfrm>
            <a:off x="5638800" y="2133600"/>
            <a:ext cx="3241153" cy="44904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&amp;Pcy;&amp;ocy;&amp;zcy;&amp;dcy;&amp;rcy;&amp;acy;&amp;vcy;&amp;lcy;&amp;yacy;&amp;yucy;!"/>
          <p:cNvPicPr/>
          <p:nvPr/>
        </p:nvPicPr>
        <p:blipFill>
          <a:blip r:embed="rId2">
            <a:clrChange>
              <a:clrFrom>
                <a:srgbClr val="EDE2DC"/>
              </a:clrFrom>
              <a:clrTo>
                <a:srgbClr val="EDE2DC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304800"/>
            <a:ext cx="5638800" cy="6553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228600" y="0"/>
            <a:ext cx="8686800" cy="207749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 smtClean="0">
                <a:ln w="11430">
                  <a:solidFill>
                    <a:srgbClr val="C00000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Дворник</a:t>
            </a:r>
            <a:endParaRPr lang="ru-RU" sz="2800" b="1" spc="50" dirty="0" smtClean="0">
              <a:ln w="11430">
                <a:solidFill>
                  <a:srgbClr val="C00000"/>
                </a:solidFill>
              </a:ln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  <a:p>
            <a:pPr algn="ctr"/>
            <a:endParaRPr lang="ru-RU" sz="900" b="1" spc="50" dirty="0" smtClean="0">
              <a:ln w="11430">
                <a:solidFill>
                  <a:srgbClr val="C00000"/>
                </a:solidFill>
              </a:ln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  <a:p>
            <a:pPr algn="ctr"/>
            <a:r>
              <a:rPr lang="ru-RU" sz="4400" b="1" spc="50" dirty="0" smtClean="0">
                <a:ln w="11430">
                  <a:solidFill>
                    <a:srgbClr val="C00000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ИВАНОВ</a:t>
            </a:r>
          </a:p>
          <a:p>
            <a:pPr algn="ctr"/>
            <a:r>
              <a:rPr lang="ru-RU" sz="4400" b="1" spc="50" dirty="0" smtClean="0">
                <a:ln w="11430">
                  <a:solidFill>
                    <a:srgbClr val="C00000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Владимир Александрович</a:t>
            </a:r>
            <a:endParaRPr lang="ru-RU" sz="4400" b="1" spc="50" dirty="0">
              <a:ln w="11430">
                <a:solidFill>
                  <a:srgbClr val="C00000"/>
                </a:solidFill>
              </a:ln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5" name="Рисунок 4" descr="C:\Documents and Settings\Я\Мои документы\фото 2\P7100796.JPG"/>
          <p:cNvPicPr/>
          <p:nvPr/>
        </p:nvPicPr>
        <p:blipFill>
          <a:blip r:embed="rId3">
            <a:lum bright="30000" contrast="20000"/>
          </a:blip>
          <a:srcRect l="41490" t="26005" r="41940" b="43078"/>
          <a:stretch>
            <a:fillRect/>
          </a:stretch>
        </p:blipFill>
        <p:spPr bwMode="auto">
          <a:xfrm>
            <a:off x="5562600" y="2133600"/>
            <a:ext cx="3308768" cy="45083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&amp;Pcy;&amp;ocy;&amp;zcy;&amp;dcy;&amp;rcy;&amp;acy;&amp;vcy;&amp;lcy;&amp;yacy;&amp;yucy;!"/>
          <p:cNvPicPr/>
          <p:nvPr/>
        </p:nvPicPr>
        <p:blipFill>
          <a:blip r:embed="rId2">
            <a:clrChange>
              <a:clrFrom>
                <a:srgbClr val="EDE2DC"/>
              </a:clrFrom>
              <a:clrTo>
                <a:srgbClr val="EDE2DC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304800"/>
            <a:ext cx="5638800" cy="6553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1143000" y="0"/>
            <a:ext cx="8001000" cy="250837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 smtClean="0">
                <a:ln w="11430">
                  <a:solidFill>
                    <a:srgbClr val="C00000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Заведующая ДОУ </a:t>
            </a:r>
          </a:p>
          <a:p>
            <a:pPr algn="ctr"/>
            <a:r>
              <a:rPr lang="ru-RU" sz="2800" b="1" spc="50" dirty="0" smtClean="0">
                <a:ln w="11430">
                  <a:solidFill>
                    <a:srgbClr val="C00000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с ноября 1983 года по май 1990 года</a:t>
            </a:r>
          </a:p>
          <a:p>
            <a:pPr algn="ctr"/>
            <a:endParaRPr lang="ru-RU" sz="900" b="1" spc="50" dirty="0" smtClean="0">
              <a:ln w="11430">
                <a:solidFill>
                  <a:srgbClr val="C00000"/>
                </a:solidFill>
              </a:ln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  <a:p>
            <a:pPr algn="ctr"/>
            <a:r>
              <a:rPr lang="ru-RU" sz="4400" b="1" spc="50" dirty="0" smtClean="0">
                <a:ln w="11430">
                  <a:solidFill>
                    <a:srgbClr val="C00000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КАЙНОВА</a:t>
            </a:r>
          </a:p>
          <a:p>
            <a:pPr algn="ctr"/>
            <a:r>
              <a:rPr lang="ru-RU" sz="4400" b="1" spc="50" dirty="0" smtClean="0">
                <a:ln w="11430">
                  <a:solidFill>
                    <a:srgbClr val="C00000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Галина Николаевна</a:t>
            </a:r>
            <a:endParaRPr lang="ru-RU" sz="4400" b="1" spc="50" dirty="0">
              <a:ln w="11430">
                <a:solidFill>
                  <a:srgbClr val="C00000"/>
                </a:solidFill>
              </a:ln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5" name="Рисунок 4" descr="F:\Фото сотрудники\PA270335.JPG"/>
          <p:cNvPicPr/>
          <p:nvPr/>
        </p:nvPicPr>
        <p:blipFill>
          <a:blip r:embed="rId3">
            <a:lum bright="-10000" contrast="10000"/>
          </a:blip>
          <a:srcRect l="51745" t="42213" r="38118" b="37410"/>
          <a:stretch>
            <a:fillRect/>
          </a:stretch>
        </p:blipFill>
        <p:spPr bwMode="auto">
          <a:xfrm>
            <a:off x="5486400" y="2362200"/>
            <a:ext cx="3200400" cy="4267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&amp;Pcy;&amp;ocy;&amp;zcy;&amp;dcy;&amp;rcy;&amp;acy;&amp;vcy;&amp;lcy;&amp;yacy;&amp;yucy;!"/>
          <p:cNvPicPr/>
          <p:nvPr/>
        </p:nvPicPr>
        <p:blipFill>
          <a:blip r:embed="rId2">
            <a:lum bright="10000"/>
          </a:blip>
          <a:srcRect t="12019"/>
          <a:stretch>
            <a:fillRect/>
          </a:stretch>
        </p:blipFill>
        <p:spPr bwMode="auto">
          <a:xfrm flipH="1">
            <a:off x="2971800" y="1"/>
            <a:ext cx="61722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0" y="0"/>
            <a:ext cx="8001000" cy="250837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 smtClean="0">
                <a:ln w="11430">
                  <a:solidFill>
                    <a:srgbClr val="C00000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Заведующая ДОУ </a:t>
            </a:r>
          </a:p>
          <a:p>
            <a:pPr algn="ctr"/>
            <a:r>
              <a:rPr lang="ru-RU" sz="2800" b="1" spc="50" dirty="0" smtClean="0">
                <a:ln w="11430">
                  <a:solidFill>
                    <a:srgbClr val="C00000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с мая 1990 года по октябрь 2007 года</a:t>
            </a:r>
          </a:p>
          <a:p>
            <a:pPr algn="ctr"/>
            <a:endParaRPr lang="ru-RU" sz="900" b="1" spc="50" dirty="0" smtClean="0">
              <a:ln w="11430">
                <a:solidFill>
                  <a:srgbClr val="C00000"/>
                </a:solidFill>
              </a:ln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  <a:p>
            <a:pPr algn="ctr"/>
            <a:r>
              <a:rPr lang="ru-RU" sz="4400" b="1" spc="50" dirty="0" smtClean="0">
                <a:ln w="11430">
                  <a:solidFill>
                    <a:srgbClr val="C00000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АВДЮХОВА</a:t>
            </a:r>
          </a:p>
          <a:p>
            <a:pPr algn="ctr"/>
            <a:r>
              <a:rPr lang="ru-RU" sz="4400" b="1" spc="50" dirty="0" smtClean="0">
                <a:ln w="11430">
                  <a:solidFill>
                    <a:srgbClr val="C00000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Ольга Николаевна</a:t>
            </a:r>
            <a:endParaRPr lang="ru-RU" sz="4400" b="1" spc="50" dirty="0">
              <a:ln w="11430">
                <a:solidFill>
                  <a:srgbClr val="C00000"/>
                </a:solidFill>
              </a:ln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7" name="Рисунок 6" descr="F:\Фото сотрудники\IMG_2071.jpg"/>
          <p:cNvPicPr/>
          <p:nvPr/>
        </p:nvPicPr>
        <p:blipFill>
          <a:blip r:embed="rId3"/>
          <a:srcRect l="39754" t="24159" r="48778" b="52004"/>
          <a:stretch>
            <a:fillRect/>
          </a:stretch>
        </p:blipFill>
        <p:spPr bwMode="auto">
          <a:xfrm>
            <a:off x="304800" y="2362200"/>
            <a:ext cx="2667000" cy="4343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&amp;Pcy;&amp;ocy;&amp;zcy;&amp;dcy;&amp;rcy;&amp;acy;&amp;vcy;&amp;lcy;&amp;yacy;&amp;yucy;!"/>
          <p:cNvPicPr/>
          <p:nvPr/>
        </p:nvPicPr>
        <p:blipFill>
          <a:blip r:embed="rId2">
            <a:lum bright="10000"/>
          </a:blip>
          <a:srcRect t="12019"/>
          <a:stretch>
            <a:fillRect/>
          </a:stretch>
        </p:blipFill>
        <p:spPr bwMode="auto">
          <a:xfrm flipH="1">
            <a:off x="2971800" y="1"/>
            <a:ext cx="61722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228600" y="0"/>
            <a:ext cx="8001000" cy="207749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 smtClean="0">
                <a:ln w="11430">
                  <a:solidFill>
                    <a:srgbClr val="C00000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Воспитатель</a:t>
            </a:r>
            <a:endParaRPr lang="ru-RU" sz="2800" b="1" spc="50" dirty="0" smtClean="0">
              <a:ln w="11430">
                <a:solidFill>
                  <a:srgbClr val="C00000"/>
                </a:solidFill>
              </a:ln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  <a:p>
            <a:pPr algn="ctr"/>
            <a:endParaRPr lang="ru-RU" sz="900" b="1" spc="50" dirty="0" smtClean="0">
              <a:ln w="11430">
                <a:solidFill>
                  <a:srgbClr val="C00000"/>
                </a:solidFill>
              </a:ln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  <a:p>
            <a:pPr algn="ctr"/>
            <a:r>
              <a:rPr lang="ru-RU" sz="4400" b="1" spc="50" dirty="0" smtClean="0">
                <a:ln w="11430">
                  <a:solidFill>
                    <a:srgbClr val="C00000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ПРОХОРОВА</a:t>
            </a:r>
          </a:p>
          <a:p>
            <a:pPr algn="ctr"/>
            <a:r>
              <a:rPr lang="ru-RU" sz="4400" b="1" spc="50" dirty="0" smtClean="0">
                <a:ln w="11430">
                  <a:solidFill>
                    <a:srgbClr val="C00000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Алевтина Петровна</a:t>
            </a:r>
            <a:endParaRPr lang="ru-RU" sz="4400" b="1" spc="50" dirty="0">
              <a:ln w="11430">
                <a:solidFill>
                  <a:srgbClr val="C00000"/>
                </a:solidFill>
              </a:ln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5" name="Рисунок 4" descr="F:\Фото сотрудники\IMG_2070.jpg"/>
          <p:cNvPicPr/>
          <p:nvPr/>
        </p:nvPicPr>
        <p:blipFill>
          <a:blip r:embed="rId3">
            <a:lum bright="10000"/>
          </a:blip>
          <a:srcRect l="42898" t="19303" r="43341" b="52011"/>
          <a:stretch>
            <a:fillRect/>
          </a:stretch>
        </p:blipFill>
        <p:spPr bwMode="auto">
          <a:xfrm>
            <a:off x="304800" y="2286000"/>
            <a:ext cx="2743200" cy="4191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&amp;Pcy;&amp;ocy;&amp;zcy;&amp;dcy;&amp;rcy;&amp;acy;&amp;vcy;&amp;lcy;&amp;yacy;&amp;yucy;!"/>
          <p:cNvPicPr/>
          <p:nvPr/>
        </p:nvPicPr>
        <p:blipFill>
          <a:blip r:embed="rId2">
            <a:lum bright="10000"/>
          </a:blip>
          <a:srcRect t="12019"/>
          <a:stretch>
            <a:fillRect/>
          </a:stretch>
        </p:blipFill>
        <p:spPr bwMode="auto">
          <a:xfrm flipH="1">
            <a:off x="2971800" y="1"/>
            <a:ext cx="61722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228600" y="0"/>
            <a:ext cx="8001000" cy="207749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 smtClean="0">
                <a:ln w="11430">
                  <a:solidFill>
                    <a:srgbClr val="C00000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Воспитатель</a:t>
            </a:r>
            <a:endParaRPr lang="ru-RU" sz="2800" b="1" spc="50" dirty="0" smtClean="0">
              <a:ln w="11430">
                <a:solidFill>
                  <a:srgbClr val="C00000"/>
                </a:solidFill>
              </a:ln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  <a:p>
            <a:pPr algn="ctr"/>
            <a:endParaRPr lang="ru-RU" sz="900" b="1" spc="50" dirty="0" smtClean="0">
              <a:ln w="11430">
                <a:solidFill>
                  <a:srgbClr val="C00000"/>
                </a:solidFill>
              </a:ln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  <a:p>
            <a:pPr algn="ctr"/>
            <a:r>
              <a:rPr lang="ru-RU" sz="4400" b="1" spc="50" dirty="0" smtClean="0">
                <a:ln w="11430">
                  <a:solidFill>
                    <a:srgbClr val="C00000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КОЛОСОВА</a:t>
            </a:r>
          </a:p>
          <a:p>
            <a:pPr algn="ctr"/>
            <a:r>
              <a:rPr lang="ru-RU" sz="4400" b="1" spc="50" dirty="0" smtClean="0">
                <a:ln w="11430">
                  <a:solidFill>
                    <a:srgbClr val="C00000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Тамара Николаевна</a:t>
            </a:r>
            <a:endParaRPr lang="ru-RU" sz="4400" b="1" spc="50" dirty="0">
              <a:ln w="11430">
                <a:solidFill>
                  <a:srgbClr val="C00000"/>
                </a:solidFill>
              </a:ln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&amp;Pcy;&amp;ocy;&amp;zcy;&amp;dcy;&amp;rcy;&amp;acy;&amp;vcy;&amp;lcy;&amp;yacy;&amp;yucy;!"/>
          <p:cNvPicPr/>
          <p:nvPr/>
        </p:nvPicPr>
        <p:blipFill>
          <a:blip r:embed="rId2">
            <a:lum bright="10000"/>
          </a:blip>
          <a:srcRect t="12019"/>
          <a:stretch>
            <a:fillRect/>
          </a:stretch>
        </p:blipFill>
        <p:spPr bwMode="auto">
          <a:xfrm flipH="1">
            <a:off x="2971800" y="1"/>
            <a:ext cx="61722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228600" y="0"/>
            <a:ext cx="8001000" cy="207749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 smtClean="0">
                <a:ln w="11430">
                  <a:solidFill>
                    <a:srgbClr val="C00000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Воспитатель</a:t>
            </a:r>
            <a:endParaRPr lang="ru-RU" sz="2800" b="1" spc="50" dirty="0" smtClean="0">
              <a:ln w="11430">
                <a:solidFill>
                  <a:srgbClr val="C00000"/>
                </a:solidFill>
              </a:ln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  <a:p>
            <a:pPr algn="ctr"/>
            <a:endParaRPr lang="ru-RU" sz="900" b="1" spc="50" dirty="0" smtClean="0">
              <a:ln w="11430">
                <a:solidFill>
                  <a:srgbClr val="C00000"/>
                </a:solidFill>
              </a:ln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  <a:p>
            <a:pPr algn="ctr"/>
            <a:r>
              <a:rPr lang="ru-RU" sz="4400" b="1" spc="50" dirty="0" smtClean="0">
                <a:ln w="11430">
                  <a:solidFill>
                    <a:srgbClr val="C00000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КУДИНОВА</a:t>
            </a:r>
          </a:p>
          <a:p>
            <a:pPr algn="ctr"/>
            <a:r>
              <a:rPr lang="ru-RU" sz="4400" b="1" spc="50" dirty="0" smtClean="0">
                <a:ln w="11430">
                  <a:solidFill>
                    <a:srgbClr val="C00000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Тамара Николаевна</a:t>
            </a:r>
            <a:endParaRPr lang="ru-RU" sz="4400" b="1" spc="50" dirty="0">
              <a:ln w="11430">
                <a:solidFill>
                  <a:srgbClr val="C00000"/>
                </a:solidFill>
              </a:ln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&amp;Pcy;&amp;ocy;&amp;zcy;&amp;dcy;&amp;rcy;&amp;acy;&amp;vcy;&amp;lcy;&amp;yacy;&amp;yucy;!"/>
          <p:cNvPicPr/>
          <p:nvPr/>
        </p:nvPicPr>
        <p:blipFill>
          <a:blip r:embed="rId2">
            <a:lum bright="10000"/>
          </a:blip>
          <a:srcRect t="12019"/>
          <a:stretch>
            <a:fillRect/>
          </a:stretch>
        </p:blipFill>
        <p:spPr bwMode="auto">
          <a:xfrm flipH="1">
            <a:off x="2971800" y="1"/>
            <a:ext cx="61722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228600" y="0"/>
            <a:ext cx="8001000" cy="207749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smtClean="0">
                <a:ln w="11430">
                  <a:solidFill>
                    <a:srgbClr val="C00000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Младший воспитатель</a:t>
            </a:r>
            <a:endParaRPr lang="ru-RU" sz="2800" b="1" spc="50" dirty="0" smtClean="0">
              <a:ln w="11430">
                <a:solidFill>
                  <a:srgbClr val="C00000"/>
                </a:solidFill>
              </a:ln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  <a:p>
            <a:pPr algn="ctr"/>
            <a:endParaRPr lang="ru-RU" sz="900" b="1" spc="50" dirty="0" smtClean="0">
              <a:ln w="11430">
                <a:solidFill>
                  <a:srgbClr val="C00000"/>
                </a:solidFill>
              </a:ln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  <a:p>
            <a:pPr algn="ctr"/>
            <a:r>
              <a:rPr lang="ru-RU" sz="4400" b="1" spc="50" dirty="0" smtClean="0">
                <a:ln w="11430">
                  <a:solidFill>
                    <a:srgbClr val="C00000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ЧИСТЯКОВА</a:t>
            </a:r>
            <a:endParaRPr lang="ru-RU" sz="4400" b="1" spc="50" dirty="0" smtClean="0">
              <a:ln w="11430">
                <a:solidFill>
                  <a:srgbClr val="C00000"/>
                </a:solidFill>
              </a:ln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  <a:p>
            <a:pPr algn="ctr"/>
            <a:r>
              <a:rPr lang="ru-RU" sz="4400" b="1" spc="50" dirty="0" smtClean="0">
                <a:ln w="11430">
                  <a:solidFill>
                    <a:srgbClr val="C00000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Валентина </a:t>
            </a:r>
            <a:r>
              <a:rPr lang="ru-RU" sz="4400" b="1" spc="50" dirty="0" smtClean="0">
                <a:ln w="11430">
                  <a:solidFill>
                    <a:srgbClr val="C00000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Николаевна</a:t>
            </a:r>
            <a:endParaRPr lang="ru-RU" sz="4400" b="1" spc="50" dirty="0">
              <a:ln w="11430">
                <a:solidFill>
                  <a:srgbClr val="C00000"/>
                </a:solidFill>
              </a:ln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4" name="Рисунок 3" descr="F:\Image0001.BMP"/>
          <p:cNvPicPr/>
          <p:nvPr/>
        </p:nvPicPr>
        <p:blipFill>
          <a:blip r:embed="rId3">
            <a:lum bright="10000" contrast="10000"/>
          </a:blip>
          <a:srcRect l="10762" t="34523" r="80434" b="56966"/>
          <a:stretch>
            <a:fillRect/>
          </a:stretch>
        </p:blipFill>
        <p:spPr bwMode="auto">
          <a:xfrm>
            <a:off x="304800" y="2133600"/>
            <a:ext cx="3124200" cy="44958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&amp;Pcy;&amp;ocy;&amp;zcy;&amp;dcy;&amp;rcy;&amp;acy;&amp;vcy;&amp;lcy;&amp;yacy;&amp;yucy;!"/>
          <p:cNvPicPr/>
          <p:nvPr/>
        </p:nvPicPr>
        <p:blipFill>
          <a:blip r:embed="rId2">
            <a:lum bright="10000"/>
          </a:blip>
          <a:srcRect t="12019"/>
          <a:stretch>
            <a:fillRect/>
          </a:stretch>
        </p:blipFill>
        <p:spPr bwMode="auto">
          <a:xfrm flipH="1">
            <a:off x="2971800" y="1"/>
            <a:ext cx="61722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228600" y="0"/>
            <a:ext cx="8001000" cy="207749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 smtClean="0">
                <a:ln w="11430">
                  <a:solidFill>
                    <a:srgbClr val="C00000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Младший воспитатель</a:t>
            </a:r>
            <a:endParaRPr lang="ru-RU" sz="2800" b="1" spc="50" dirty="0" smtClean="0">
              <a:ln w="11430">
                <a:solidFill>
                  <a:srgbClr val="C00000"/>
                </a:solidFill>
              </a:ln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  <a:p>
            <a:pPr algn="ctr"/>
            <a:endParaRPr lang="ru-RU" sz="900" b="1" spc="50" dirty="0" smtClean="0">
              <a:ln w="11430">
                <a:solidFill>
                  <a:srgbClr val="C00000"/>
                </a:solidFill>
              </a:ln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  <a:p>
            <a:pPr algn="ctr"/>
            <a:r>
              <a:rPr lang="ru-RU" sz="4400" b="1" spc="50" dirty="0" smtClean="0">
                <a:ln w="11430">
                  <a:solidFill>
                    <a:srgbClr val="C00000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ХУДЯКОВА</a:t>
            </a:r>
          </a:p>
          <a:p>
            <a:pPr algn="ctr"/>
            <a:r>
              <a:rPr lang="ru-RU" sz="4400" b="1" spc="50" dirty="0" smtClean="0">
                <a:ln w="11430">
                  <a:solidFill>
                    <a:srgbClr val="C00000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Нина Петровна</a:t>
            </a:r>
            <a:endParaRPr lang="ru-RU" sz="4400" b="1" spc="50" dirty="0">
              <a:ln w="11430">
                <a:solidFill>
                  <a:srgbClr val="C00000"/>
                </a:solidFill>
              </a:ln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4" name="Рисунок 3" descr="F:\Фото сотрудники\S6301156.JPG"/>
          <p:cNvPicPr/>
          <p:nvPr/>
        </p:nvPicPr>
        <p:blipFill>
          <a:blip r:embed="rId3">
            <a:lum bright="20000" contrast="20000"/>
          </a:blip>
          <a:srcRect l="58230" t="24129" r="30874" b="54960"/>
          <a:stretch>
            <a:fillRect/>
          </a:stretch>
        </p:blipFill>
        <p:spPr bwMode="auto">
          <a:xfrm>
            <a:off x="533400" y="2057400"/>
            <a:ext cx="3048000" cy="4648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&amp;Pcy;&amp;ocy;&amp;zcy;&amp;dcy;&amp;rcy;&amp;acy;&amp;vcy;&amp;lcy;&amp;yacy;&amp;yucy;!"/>
          <p:cNvPicPr/>
          <p:nvPr/>
        </p:nvPicPr>
        <p:blipFill>
          <a:blip r:embed="rId2">
            <a:clrChange>
              <a:clrFrom>
                <a:srgbClr val="EDE2DC"/>
              </a:clrFrom>
              <a:clrTo>
                <a:srgbClr val="EDE2DC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304800"/>
            <a:ext cx="5638800" cy="6553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1143000" y="0"/>
            <a:ext cx="8001000" cy="207749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 smtClean="0">
                <a:ln w="11430">
                  <a:solidFill>
                    <a:srgbClr val="C00000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Младший воспитатель</a:t>
            </a:r>
            <a:endParaRPr lang="ru-RU" sz="2800" b="1" spc="50" dirty="0" smtClean="0">
              <a:ln w="11430">
                <a:solidFill>
                  <a:srgbClr val="C00000"/>
                </a:solidFill>
              </a:ln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  <a:p>
            <a:pPr algn="ctr"/>
            <a:endParaRPr lang="ru-RU" sz="900" b="1" spc="50" dirty="0" smtClean="0">
              <a:ln w="11430">
                <a:solidFill>
                  <a:srgbClr val="C00000"/>
                </a:solidFill>
              </a:ln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  <a:p>
            <a:pPr algn="ctr"/>
            <a:r>
              <a:rPr lang="ru-RU" sz="4400" b="1" spc="50" dirty="0" smtClean="0">
                <a:ln w="11430">
                  <a:solidFill>
                    <a:srgbClr val="C00000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ХОВАНСКИХ</a:t>
            </a:r>
          </a:p>
          <a:p>
            <a:pPr algn="ctr"/>
            <a:r>
              <a:rPr lang="ru-RU" sz="4400" b="1" spc="50" dirty="0" smtClean="0">
                <a:ln w="11430">
                  <a:solidFill>
                    <a:srgbClr val="C00000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Людмила Витальевна</a:t>
            </a:r>
            <a:endParaRPr lang="ru-RU" sz="4400" b="1" spc="50" dirty="0">
              <a:ln w="11430">
                <a:solidFill>
                  <a:srgbClr val="C00000"/>
                </a:solidFill>
              </a:ln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6" name="Рисунок 5" descr="F:\Фото сотрудники\S6300750.JPG"/>
          <p:cNvPicPr/>
          <p:nvPr/>
        </p:nvPicPr>
        <p:blipFill>
          <a:blip r:embed="rId3" cstate="print"/>
          <a:srcRect l="28240" t="19729" r="20307" b="32413"/>
          <a:stretch>
            <a:fillRect/>
          </a:stretch>
        </p:blipFill>
        <p:spPr bwMode="auto">
          <a:xfrm>
            <a:off x="5486400" y="2133600"/>
            <a:ext cx="3336644" cy="44401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>
  <documentManagement>
    <_dlc_DocId xmlns="6434c500-c195-4837-b047-5e71706d4cb2">S5QAU4VNKZPS-324-1</_dlc_DocId>
    <_dlc_DocIdUrl xmlns="6434c500-c195-4837-b047-5e71706d4cb2">
      <Url>http://www.eduportal44.ru/Buy/Elektron/_layouts/15/DocIdRedir.aspx?ID=S5QAU4VNKZPS-324-1</Url>
      <Description>S5QAU4VNKZPS-324-1</Description>
    </_dlc_DocIdUrl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54AD8BA9A86E9844BE528BCD3C3775E9" ma:contentTypeVersion="1" ma:contentTypeDescription="Создание документа." ma:contentTypeScope="" ma:versionID="099a8c9e8fe961495b53c1cabcc256e3">
  <xsd:schema xmlns:xsd="http://www.w3.org/2001/XMLSchema" xmlns:xs="http://www.w3.org/2001/XMLSchema" xmlns:p="http://schemas.microsoft.com/office/2006/metadata/properties" xmlns:ns2="6434c500-c195-4837-b047-5e71706d4cb2" targetNamespace="http://schemas.microsoft.com/office/2006/metadata/properties" ma:root="true" ma:fieldsID="499b5db816f3e0543885560e27e22f27" ns2:_="">
    <xsd:import namespace="6434c500-c195-4837-b047-5e71706d4cb2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434c500-c195-4837-b047-5e71706d4cb2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Значение идентификатора документа" ma:description="Значение идентификатора документа, присвоенного данному элементу." ma:internalName="_dlc_DocId" ma:readOnly="true">
      <xsd:simpleType>
        <xsd:restriction base="dms:Text"/>
      </xsd:simpleType>
    </xsd:element>
    <xsd:element name="_dlc_DocIdUrl" ma:index="9" nillable="true" ma:displayName="Идентификатор документа" ma:description="Постоянная ссылка на этот документ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Сохранить идентификатор" ma:description="Сохранять идентификатор при добавлении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9159F35-7325-496E-9644-EE5D970033F7}"/>
</file>

<file path=customXml/itemProps2.xml><?xml version="1.0" encoding="utf-8"?>
<ds:datastoreItem xmlns:ds="http://schemas.openxmlformats.org/officeDocument/2006/customXml" ds:itemID="{FAAFFDD5-8497-49EE-9523-3AA855CE7B25}"/>
</file>

<file path=customXml/itemProps3.xml><?xml version="1.0" encoding="utf-8"?>
<ds:datastoreItem xmlns:ds="http://schemas.openxmlformats.org/officeDocument/2006/customXml" ds:itemID="{285D5435-E01C-402D-AC22-476E55ED2ED0}"/>
</file>

<file path=customXml/itemProps4.xml><?xml version="1.0" encoding="utf-8"?>
<ds:datastoreItem xmlns:ds="http://schemas.openxmlformats.org/officeDocument/2006/customXml" ds:itemID="{31170249-F4FE-4719-A16C-6F55E81713A2}"/>
</file>

<file path=docProps/app.xml><?xml version="1.0" encoding="utf-8"?>
<Properties xmlns="http://schemas.openxmlformats.org/officeDocument/2006/extended-properties" xmlns:vt="http://schemas.openxmlformats.org/officeDocument/2006/docPropsVTypes">
  <TotalTime>100</TotalTime>
  <Words>82</Words>
  <PresentationFormat>Экран (4:3)</PresentationFormat>
  <Paragraphs>51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Office Theme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Пользователь</cp:lastModifiedBy>
  <cp:revision>12</cp:revision>
  <dcterms:modified xsi:type="dcterms:W3CDTF">2012-09-25T07:43:51Z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0x01010054AD8BA9A86E9844BE528BCD3C3775E9</vt:lpwstr>
  </property>
  <property fmtid="{D5CDD505-2E9C-101B-9397-08002B2CF9AE}" pid="3" name="_dlc_DocIdItemGuid">
    <vt:lpwstr>6b87e193-4a21-4d1d-b3b4-a835dd474ac6</vt:lpwstr>
  </property>
</Properties>
</file>