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581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родительское собрание по теме: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«Безопасность ребенка – счастливое детство»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arhcity.ru/data/114/35596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3124200" cy="372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gov.cap.ru/UserFiles/news/20140204/Original/schastlivaya_sem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49831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Повестка дня: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 состоянии детского дорожно-транспортного травматизма на территории города Буя, за текущий период 2014 года.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Семенова Н.В.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инспектор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ОГИБДД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 МВД России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Консультация «Случайны ли несчастные случаи с ребенком в быту»  Социальный  педагог Смирнова Т.В.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Текущие вопросы.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s2.ekabu.ru/518a2f947efa6e02d5861349"/>
          <p:cNvPicPr>
            <a:picLocks noChangeAspect="1" noChangeArrowheads="1"/>
          </p:cNvPicPr>
          <p:nvPr/>
        </p:nvPicPr>
        <p:blipFill>
          <a:blip r:embed="rId2"/>
          <a:srcRect l="39211"/>
          <a:stretch>
            <a:fillRect/>
          </a:stretch>
        </p:blipFill>
        <p:spPr bwMode="auto">
          <a:xfrm>
            <a:off x="1600200" y="457200"/>
            <a:ext cx="5867398" cy="579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67" y="762000"/>
            <a:ext cx="8186421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abb66d58aa91d2b7b16f08ee38a95c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172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tatic.klasnaocinka.com.ua/uploads/editor/2636/98123/sitepage_45/images/1345061434/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5063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.bp.blogspot.com/-9K852LnQl2Y/UL5ng49ByTI/AAAAAAAAAf8/YfAEaJfjqUI/s1600/b94f718b9c4295c064d825df3c310f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973232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vlg.volga-kaspiy.ru/media/uploads/%D1%82%D0%BE%D0%B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07978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trk-istoki.ru/upload/iblock/d0f/d0ff3921b59f0b9e3c769da0480f3c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77200" cy="621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C7E2FA"/>
      </a:dk2>
      <a:lt2>
        <a:srgbClr val="DBF5F9"/>
      </a:lt2>
      <a:accent1>
        <a:srgbClr val="76D9E8"/>
      </a:accent1>
      <a:accent2>
        <a:srgbClr val="89DEFF"/>
      </a:accent2>
      <a:accent3>
        <a:srgbClr val="C7E2FA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S5QAU4VNKZPS-249-10</_dlc_DocId>
    <_dlc_DocIdUrl xmlns="6434c500-c195-4837-b047-5e71706d4cb2">
      <Url>http://www.eduportal44.ru/Buy/Elektron/_layouts/15/DocIdRedir.aspx?ID=S5QAU4VNKZPS-249-10</Url>
      <Description>S5QAU4VNKZPS-249-10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54D401B6E34E4EBDC63599F398520A" ma:contentTypeVersion="1" ma:contentTypeDescription="Создание документа." ma:contentTypeScope="" ma:versionID="0a9e3d1af7f7762c89b603c98794c951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E03C8C-6DCD-4765-A184-57A1DCE3E363}"/>
</file>

<file path=customXml/itemProps2.xml><?xml version="1.0" encoding="utf-8"?>
<ds:datastoreItem xmlns:ds="http://schemas.openxmlformats.org/officeDocument/2006/customXml" ds:itemID="{38C3F01D-6F31-47A3-9C57-351E462F0409}"/>
</file>

<file path=customXml/itemProps3.xml><?xml version="1.0" encoding="utf-8"?>
<ds:datastoreItem xmlns:ds="http://schemas.openxmlformats.org/officeDocument/2006/customXml" ds:itemID="{366EAE85-3984-4924-871E-5B22BF94C373}"/>
</file>

<file path=customXml/itemProps4.xml><?xml version="1.0" encoding="utf-8"?>
<ds:datastoreItem xmlns:ds="http://schemas.openxmlformats.org/officeDocument/2006/customXml" ds:itemID="{80655C70-0A39-428A-8A20-1D9DA26A8A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9</Words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Общее родительское собрание по теме:  «Безопасность ребенка – счастливое детство» </vt:lpstr>
      <vt:lpstr>Повестка дня:  1. О состоянии детского дорожно-транспортного травматизма на территории города Буя, за текущий период 2014 года. Семенова Н.В. инспектор ОГИБДД МО МВД России «Буйский»   2. Консультация «Случайны ли несчастные случаи с ребенком в быту»  Социальный  педагог Смирнова Т.В.  3. Текущие вопросы.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родительское собрание по теме:  «Безопасность ребенка – счастливое детство» </dc:title>
  <cp:lastModifiedBy>Пользователь</cp:lastModifiedBy>
  <cp:revision>5</cp:revision>
  <dcterms:modified xsi:type="dcterms:W3CDTF">2014-04-22T04:37:16Z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0x0101003154D401B6E34E4EBDC63599F398520A</vt:lpwstr>
  </property>
  <property fmtid="{D5CDD505-2E9C-101B-9397-08002B2CF9AE}" pid="3" name="_dlc_DocIdItemGuid">
    <vt:lpwstr>f8a4bea3-a2a9-4944-a3ea-d4e28092a478</vt:lpwstr>
  </property>
</Properties>
</file>