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4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62" r:id="rId3"/>
    <p:sldId id="267" r:id="rId4"/>
    <p:sldId id="266" r:id="rId5"/>
    <p:sldId id="268" r:id="rId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000"/>
    <a:srgbClr val="004200"/>
    <a:srgbClr val="B00000"/>
    <a:srgbClr val="80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582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13" Type="http://schemas.openxmlformats.org/officeDocument/2006/relationships/customXml" Target="../customXml/item3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openxmlformats.org/officeDocument/2006/relationships/customXml" Target="../customXml/item2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ustomXml" Target="../customXml/item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Relationship Id="rId14" Type="http://schemas.openxmlformats.org/officeDocument/2006/relationships/customXml" Target="../customXml/item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BE6A5E4-DF26-4CFA-9622-237D9283DBAE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277072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65ABBA4-D152-4D99-B7B9-E2FB18555D62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579364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765DBD4-55AE-4218-BB77-E5570BF6607B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297375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483528-0E37-407E-9924-290EBA444B53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069332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72684D-ED70-48DB-BAD6-B88F56E3FC0A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818611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A39321-97C6-4789-99F4-BA0D768A481E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249532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187D6A-4819-4660-9892-B203687BB4C2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744184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48F92DD-398C-447F-A487-D8C84ED01697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382187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EED4FF1-75FD-4438-9EEB-3F1AE1B6F9A7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85189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3984565-3628-41B6-B980-3E702DD3D846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000600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878C4B-D736-4C50-865E-ECB44254D891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793136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968A750-5045-4E53-9357-2A91449F428B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13" Type="http://schemas.openxmlformats.org/officeDocument/2006/relationships/image" Target="../media/image18.jpeg"/><Relationship Id="rId3" Type="http://schemas.openxmlformats.org/officeDocument/2006/relationships/image" Target="../media/image8.tiff"/><Relationship Id="rId7" Type="http://schemas.openxmlformats.org/officeDocument/2006/relationships/image" Target="../media/image12.jpeg"/><Relationship Id="rId12" Type="http://schemas.openxmlformats.org/officeDocument/2006/relationships/image" Target="../media/image17.tiff"/><Relationship Id="rId2" Type="http://schemas.openxmlformats.org/officeDocument/2006/relationships/image" Target="../media/image7.jpeg"/><Relationship Id="rId16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tiff"/><Relationship Id="rId11" Type="http://schemas.openxmlformats.org/officeDocument/2006/relationships/image" Target="../media/image16.jpeg"/><Relationship Id="rId5" Type="http://schemas.openxmlformats.org/officeDocument/2006/relationships/image" Target="../media/image10.tiff"/><Relationship Id="rId15" Type="http://schemas.openxmlformats.org/officeDocument/2006/relationships/image" Target="../media/image20.png"/><Relationship Id="rId10" Type="http://schemas.openxmlformats.org/officeDocument/2006/relationships/image" Target="../media/image15.jpeg"/><Relationship Id="rId4" Type="http://schemas.openxmlformats.org/officeDocument/2006/relationships/image" Target="../media/image9.tiff"/><Relationship Id="rId9" Type="http://schemas.openxmlformats.org/officeDocument/2006/relationships/image" Target="../media/image14.jpeg"/><Relationship Id="rId1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13" Type="http://schemas.openxmlformats.org/officeDocument/2006/relationships/image" Target="../media/image33.jpeg"/><Relationship Id="rId3" Type="http://schemas.openxmlformats.org/officeDocument/2006/relationships/image" Target="../media/image23.tiff"/><Relationship Id="rId7" Type="http://schemas.openxmlformats.org/officeDocument/2006/relationships/image" Target="../media/image27.png"/><Relationship Id="rId12" Type="http://schemas.openxmlformats.org/officeDocument/2006/relationships/image" Target="../media/image32.tiff"/><Relationship Id="rId2" Type="http://schemas.openxmlformats.org/officeDocument/2006/relationships/image" Target="../media/image22.tif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11" Type="http://schemas.openxmlformats.org/officeDocument/2006/relationships/image" Target="../media/image31.tiff"/><Relationship Id="rId5" Type="http://schemas.openxmlformats.org/officeDocument/2006/relationships/image" Target="../media/image25.tiff"/><Relationship Id="rId10" Type="http://schemas.openxmlformats.org/officeDocument/2006/relationships/image" Target="../media/image30.png"/><Relationship Id="rId4" Type="http://schemas.openxmlformats.org/officeDocument/2006/relationships/image" Target="../media/image24.jpeg"/><Relationship Id="rId9" Type="http://schemas.openxmlformats.org/officeDocument/2006/relationships/image" Target="../media/image2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14282" y="357166"/>
            <a:ext cx="8715436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500" b="1" dirty="0" smtClean="0">
              <a:solidFill>
                <a:srgbClr val="002060"/>
              </a:solidFill>
            </a:endParaRPr>
          </a:p>
          <a:p>
            <a:pPr algn="ctr"/>
            <a:endParaRPr lang="ru-RU" sz="2500" b="1" dirty="0" smtClean="0">
              <a:solidFill>
                <a:srgbClr val="002060"/>
              </a:solidFill>
            </a:endParaRPr>
          </a:p>
          <a:p>
            <a:pPr algn="ctr"/>
            <a:r>
              <a:rPr lang="ru-RU" sz="5400" b="1" dirty="0" smtClean="0">
                <a:solidFill>
                  <a:srgbClr val="002060"/>
                </a:solidFill>
              </a:rPr>
              <a:t>ДОСТИЖЕНИЯ</a:t>
            </a:r>
          </a:p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Муниципальное дошкольное</a:t>
            </a:r>
          </a:p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образовательное учреждение</a:t>
            </a:r>
          </a:p>
          <a:p>
            <a:pPr algn="ctr"/>
            <a:r>
              <a:rPr lang="ru-RU" sz="4000" b="1" dirty="0" smtClean="0">
                <a:solidFill>
                  <a:srgbClr val="002060"/>
                </a:solidFill>
              </a:rPr>
              <a:t>детский сад № 117 «Электроник» </a:t>
            </a:r>
          </a:p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комбинированного вида </a:t>
            </a:r>
          </a:p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городского округа город Буй</a:t>
            </a:r>
          </a:p>
          <a:p>
            <a:pPr algn="ctr"/>
            <a:endParaRPr lang="ru-RU" sz="3200" b="1" dirty="0" smtClean="0">
              <a:solidFill>
                <a:srgbClr val="002060"/>
              </a:solidFill>
            </a:endParaRPr>
          </a:p>
          <a:p>
            <a:pPr algn="ctr"/>
            <a:r>
              <a:rPr lang="ru-RU" sz="6000" b="1" dirty="0" smtClean="0">
                <a:solidFill>
                  <a:srgbClr val="002060"/>
                </a:solidFill>
              </a:rPr>
              <a:t>2013/2014 учебный год</a:t>
            </a:r>
            <a:endParaRPr lang="ru-RU" sz="6000" b="1" dirty="0">
              <a:solidFill>
                <a:srgbClr val="002060"/>
              </a:solidFill>
            </a:endParaRPr>
          </a:p>
        </p:txBody>
      </p:sp>
      <p:pic>
        <p:nvPicPr>
          <p:cNvPr id="7" name="Рисунок 6" descr="http://www.koipkro.kostroma.ru/Buy/Elektron/DocLib3/%D0%9A%D0%BE%D0%BF%D0%B8%D1%8F%20%D0%B3%D0%B5%D1%80%D0%B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214290"/>
            <a:ext cx="1214446" cy="12858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Рисунок 7" descr="I:\БРЕНД\10006.BMP"/>
          <p:cNvPicPr/>
          <p:nvPr/>
        </p:nvPicPr>
        <p:blipFill>
          <a:blip r:embed="rId3" cstate="print">
            <a:lum bright="-10000"/>
          </a:blip>
          <a:srcRect/>
          <a:stretch>
            <a:fillRect/>
          </a:stretch>
        </p:blipFill>
        <p:spPr bwMode="auto">
          <a:xfrm>
            <a:off x="7429520" y="285728"/>
            <a:ext cx="1285884" cy="12858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750"/>
                            </p:stCondLst>
                            <p:childTnLst>
                              <p:par>
                                <p:cTn id="1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3643306" y="0"/>
            <a:ext cx="5143536" cy="7270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360000" indent="-342900" algn="ctr">
              <a:spcBef>
                <a:spcPts val="0"/>
              </a:spcBef>
              <a:defRPr/>
            </a:pPr>
            <a:r>
              <a:rPr lang="ru-RU" sz="4400" b="1" kern="0" dirty="0" smtClean="0">
                <a:ln w="11430">
                  <a:solidFill>
                    <a:srgbClr val="FF0000"/>
                  </a:solidFill>
                </a:ln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+mn-cs"/>
              </a:rPr>
              <a:t>ЮБИЛЕЙ </a:t>
            </a:r>
          </a:p>
          <a:p>
            <a:pPr marL="360000" indent="-342900" algn="ctr">
              <a:spcBef>
                <a:spcPts val="0"/>
              </a:spcBef>
              <a:defRPr/>
            </a:pPr>
            <a:r>
              <a:rPr lang="ru-RU" sz="3200" b="1" kern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+mn-cs"/>
              </a:rPr>
              <a:t>МДОУ детский сад №117 «Электроник»</a:t>
            </a:r>
            <a:endParaRPr lang="ru-RU" sz="3200" b="1" kern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3937" t="56763" r="35580" b="21739"/>
          <a:stretch>
            <a:fillRect/>
          </a:stretch>
        </p:blipFill>
        <p:spPr bwMode="auto">
          <a:xfrm>
            <a:off x="428596" y="214290"/>
            <a:ext cx="4214842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E:\Мои документы\ФОТО 2013-14 учебный год\ФОТО 2013 - 2014 УЧЕБНЫЙ ГОД\День Открытых ДВЕТЕЙ Юбилей С Анжелиного\Изображение 207.jpg"/>
          <p:cNvPicPr/>
          <p:nvPr/>
        </p:nvPicPr>
        <p:blipFill>
          <a:blip r:embed="rId3" cstate="print"/>
          <a:srcRect r="1653" b="11013"/>
          <a:stretch>
            <a:fillRect/>
          </a:stretch>
        </p:blipFill>
        <p:spPr bwMode="auto">
          <a:xfrm>
            <a:off x="357158" y="2714620"/>
            <a:ext cx="5357850" cy="3929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E:\Мои документы\ФОТО 2013-14 учебный год\ФОТО 2013 - 2014 УЧЕБНЫЙ ГОД\День Открытых ДВЕТЕЙ Юбилей С Анжелиного\PB110018.JPG"/>
          <p:cNvPicPr/>
          <p:nvPr/>
        </p:nvPicPr>
        <p:blipFill>
          <a:blip r:embed="rId4" cstate="print"/>
          <a:srcRect l="33057" t="9492" r="25620" b="21634"/>
          <a:stretch>
            <a:fillRect/>
          </a:stretch>
        </p:blipFill>
        <p:spPr bwMode="auto">
          <a:xfrm>
            <a:off x="5786446" y="1785926"/>
            <a:ext cx="3214710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785918" y="2214554"/>
            <a:ext cx="2286016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/>
              <a:t>Лучшее</a:t>
            </a:r>
            <a:r>
              <a:rPr lang="ru-RU" sz="1600" dirty="0" smtClean="0"/>
              <a:t> новогоднее оформление ОУ</a:t>
            </a:r>
            <a:endParaRPr lang="ru-RU" sz="1600" dirty="0"/>
          </a:p>
        </p:txBody>
      </p:sp>
      <p:pic>
        <p:nvPicPr>
          <p:cNvPr id="12" name="Рисунок 11" descr="E:\Мои документы\ФОТО 2013-14 учебный год\ФОТО 2013 - 2014 УЧЕБНЫЙ ГОД\дед мороз\SAM_0026.JPG"/>
          <p:cNvPicPr/>
          <p:nvPr/>
        </p:nvPicPr>
        <p:blipFill>
          <a:blip r:embed="rId2" cstate="print">
            <a:lum bright="20000"/>
          </a:blip>
          <a:srcRect l="9587" t="33260" r="17025" b="11013"/>
          <a:stretch>
            <a:fillRect/>
          </a:stretch>
        </p:blipFill>
        <p:spPr bwMode="auto">
          <a:xfrm>
            <a:off x="285720" y="285728"/>
            <a:ext cx="3214710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F:\ИТОГИ 13-14\2014\IMAGв0011.TIF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3821900" y="464322"/>
            <a:ext cx="1500198" cy="2000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2500298" y="0"/>
            <a:ext cx="6429420" cy="571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360000" indent="-342900" algn="ctr">
              <a:spcBef>
                <a:spcPts val="0"/>
              </a:spcBef>
              <a:defRPr/>
            </a:pPr>
            <a:r>
              <a:rPr lang="ru-RU" sz="3600" b="1" kern="0" dirty="0" smtClean="0">
                <a:ln w="11430">
                  <a:solidFill>
                    <a:srgbClr val="FF0000"/>
                  </a:solidFill>
                </a:ln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+mn-cs"/>
              </a:rPr>
              <a:t>Наши педагоги победители </a:t>
            </a:r>
          </a:p>
        </p:txBody>
      </p:sp>
      <p:pic>
        <p:nvPicPr>
          <p:cNvPr id="5" name="Рисунок 4" descr="F:\ИТОГИ 13-14\2014\IMAаGE0012.TIF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8992" y="4643446"/>
            <a:ext cx="1680044" cy="2214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F:\ИТОГИ 13-14\2014\IMAвGE0014.TIF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58" y="5000636"/>
            <a:ext cx="1357322" cy="1857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F:\ИТОГИ 13-14\2014\IMпAGE0072.TIF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00958" y="642918"/>
            <a:ext cx="1428760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F:\ИТОГИ 13-14\2014\ГРАМОТА1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85918" y="5000636"/>
            <a:ext cx="1428760" cy="1857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F:\ИТОГИ 13-14\2014\ГРАМОТА Портфолио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247339">
            <a:off x="1932261" y="2770903"/>
            <a:ext cx="1643042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F:\ИТОГИ 13-14\2014\ГРАМОТА Портфолио 2.jpg"/>
          <p:cNvPicPr/>
          <p:nvPr/>
        </p:nvPicPr>
        <p:blipFill>
          <a:blip r:embed="rId9" cstate="print"/>
          <a:srcRect l="5765" r="7756"/>
          <a:stretch>
            <a:fillRect/>
          </a:stretch>
        </p:blipFill>
        <p:spPr bwMode="auto">
          <a:xfrm rot="21350175">
            <a:off x="361450" y="2768848"/>
            <a:ext cx="1571636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F:\ИТОГИ 13-14\2014\ГРАМОТА СОЦИАЛЬНЫЙ ПОРТНЕР.jpg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786182" y="2714620"/>
            <a:ext cx="1604525" cy="217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F:\ИТОГИ 13-14\2014\ГРАМОТА  НОВЫЙ ГОД.jpg"/>
          <p:cNvPicPr/>
          <p:nvPr/>
        </p:nvPicPr>
        <p:blipFill>
          <a:blip r:embed="rId11" cstate="print"/>
          <a:srcRect/>
          <a:stretch>
            <a:fillRect/>
          </a:stretch>
        </p:blipFill>
        <p:spPr bwMode="auto">
          <a:xfrm rot="846692">
            <a:off x="935541" y="1533988"/>
            <a:ext cx="1031876" cy="1361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 descr="F:\ИТОГИ 13-14\2014\IMAGEр0074.TIF"/>
          <p:cNvPicPr/>
          <p:nvPr/>
        </p:nvPicPr>
        <p:blipFill>
          <a:blip r:embed="rId12" cstate="print"/>
          <a:srcRect b="4775"/>
          <a:stretch>
            <a:fillRect/>
          </a:stretch>
        </p:blipFill>
        <p:spPr bwMode="auto">
          <a:xfrm>
            <a:off x="5786446" y="642918"/>
            <a:ext cx="1590675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>
          <a:xfrm>
            <a:off x="4143372" y="2071678"/>
            <a:ext cx="1928826" cy="7078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Кокошникова Н.Н.</a:t>
            </a:r>
          </a:p>
          <a:p>
            <a:pPr algn="ctr"/>
            <a:r>
              <a:rPr lang="ru-RU" sz="1200" dirty="0" smtClean="0"/>
              <a:t>инструктор по физической культуре</a:t>
            </a:r>
            <a:endParaRPr lang="ru-RU" sz="1200" dirty="0"/>
          </a:p>
        </p:txBody>
      </p:sp>
      <p:sp>
        <p:nvSpPr>
          <p:cNvPr id="17" name="TextBox 16"/>
          <p:cNvSpPr txBox="1"/>
          <p:nvPr/>
        </p:nvSpPr>
        <p:spPr>
          <a:xfrm>
            <a:off x="1000100" y="4643446"/>
            <a:ext cx="1714512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Русова Е.А.</a:t>
            </a:r>
          </a:p>
          <a:p>
            <a:pPr algn="ctr"/>
            <a:r>
              <a:rPr lang="ru-RU" sz="1200" dirty="0" smtClean="0"/>
              <a:t>старший воспитатель</a:t>
            </a:r>
            <a:endParaRPr lang="ru-RU" sz="1200" dirty="0"/>
          </a:p>
        </p:txBody>
      </p:sp>
      <p:sp>
        <p:nvSpPr>
          <p:cNvPr id="18" name="TextBox 17"/>
          <p:cNvSpPr txBox="1"/>
          <p:nvPr/>
        </p:nvSpPr>
        <p:spPr>
          <a:xfrm>
            <a:off x="7500958" y="2428868"/>
            <a:ext cx="1428760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Золотова Н.Е.</a:t>
            </a:r>
          </a:p>
          <a:p>
            <a:pPr algn="ctr"/>
            <a:r>
              <a:rPr lang="ru-RU" sz="1200" dirty="0" smtClean="0"/>
              <a:t>воспитатель</a:t>
            </a:r>
            <a:endParaRPr lang="ru-RU" sz="1200" dirty="0"/>
          </a:p>
        </p:txBody>
      </p:sp>
      <p:sp>
        <p:nvSpPr>
          <p:cNvPr id="20" name="TextBox 19"/>
          <p:cNvSpPr txBox="1"/>
          <p:nvPr/>
        </p:nvSpPr>
        <p:spPr>
          <a:xfrm>
            <a:off x="1142976" y="6334780"/>
            <a:ext cx="1214446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Чухонина</a:t>
            </a:r>
          </a:p>
          <a:p>
            <a:pPr algn="ctr"/>
            <a:r>
              <a:rPr lang="ru-RU" sz="1200" dirty="0" smtClean="0"/>
              <a:t>воспитатель</a:t>
            </a:r>
            <a:endParaRPr lang="ru-RU" sz="1200" dirty="0"/>
          </a:p>
        </p:txBody>
      </p:sp>
      <p:sp>
        <p:nvSpPr>
          <p:cNvPr id="21" name="TextBox 20"/>
          <p:cNvSpPr txBox="1"/>
          <p:nvPr/>
        </p:nvSpPr>
        <p:spPr>
          <a:xfrm>
            <a:off x="3857620" y="4357694"/>
            <a:ext cx="1500198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Смирнова О.В.</a:t>
            </a:r>
          </a:p>
          <a:p>
            <a:pPr algn="ctr"/>
            <a:r>
              <a:rPr lang="ru-RU" sz="1200" dirty="0" smtClean="0"/>
              <a:t>заведующая ДОУ</a:t>
            </a:r>
            <a:endParaRPr lang="ru-RU" sz="1200" dirty="0"/>
          </a:p>
        </p:txBody>
      </p:sp>
      <p:sp>
        <p:nvSpPr>
          <p:cNvPr id="22" name="TextBox 21"/>
          <p:cNvSpPr txBox="1"/>
          <p:nvPr/>
        </p:nvSpPr>
        <p:spPr>
          <a:xfrm>
            <a:off x="3643306" y="6334780"/>
            <a:ext cx="1428760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Павлова С.П</a:t>
            </a:r>
          </a:p>
          <a:p>
            <a:pPr algn="ctr"/>
            <a:r>
              <a:rPr lang="ru-RU" sz="1200" dirty="0" smtClean="0"/>
              <a:t>учитель логопед</a:t>
            </a:r>
            <a:endParaRPr lang="ru-RU" sz="1200" dirty="0"/>
          </a:p>
        </p:txBody>
      </p:sp>
      <p:pic>
        <p:nvPicPr>
          <p:cNvPr id="23" name="Рисунок 22" descr="E:\Мои документы\ФОТО 2013-14 учебный год\ФОТО 2013 - 2014 УЧЕБНЫЙ ГОД\Курсы 22.10.2013\DSCN4767.jpg"/>
          <p:cNvPicPr/>
          <p:nvPr/>
        </p:nvPicPr>
        <p:blipFill>
          <a:blip r:embed="rId13" cstate="print"/>
          <a:srcRect l="20827" b="15198"/>
          <a:stretch>
            <a:fillRect/>
          </a:stretch>
        </p:blipFill>
        <p:spPr bwMode="auto">
          <a:xfrm flipH="1">
            <a:off x="5857852" y="4214818"/>
            <a:ext cx="3286148" cy="2428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Рисунок 23" descr="F:\Image0030.BMP"/>
          <p:cNvPicPr/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5244085" flipH="1">
            <a:off x="5741491" y="2634943"/>
            <a:ext cx="1750227" cy="2297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Рисунок 24" descr="F:\Image0031.BMP"/>
          <p:cNvPicPr/>
          <p:nvPr/>
        </p:nvPicPr>
        <p:blipFill>
          <a:blip r:embed="rId15" cstate="print"/>
          <a:srcRect r="29317" b="29628"/>
          <a:stretch>
            <a:fillRect/>
          </a:stretch>
        </p:blipFill>
        <p:spPr bwMode="auto">
          <a:xfrm rot="14949142">
            <a:off x="6753891" y="3166752"/>
            <a:ext cx="1208381" cy="168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Рисунок 25" descr="F:\Image0031.BMP"/>
          <p:cNvPicPr/>
          <p:nvPr/>
        </p:nvPicPr>
        <p:blipFill>
          <a:blip r:embed="rId16" cstate="print"/>
          <a:srcRect r="29317" b="29628"/>
          <a:stretch>
            <a:fillRect/>
          </a:stretch>
        </p:blipFill>
        <p:spPr bwMode="auto">
          <a:xfrm rot="14949142">
            <a:off x="8070894" y="3350498"/>
            <a:ext cx="860328" cy="1048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TextBox 26"/>
          <p:cNvSpPr txBox="1"/>
          <p:nvPr/>
        </p:nvSpPr>
        <p:spPr>
          <a:xfrm>
            <a:off x="6000760" y="4214818"/>
            <a:ext cx="3143240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Все педагоги ДОУ прошли </a:t>
            </a:r>
            <a:r>
              <a:rPr lang="ru-RU" sz="1600" b="1" dirty="0" smtClean="0"/>
              <a:t>КПК</a:t>
            </a:r>
            <a:r>
              <a:rPr lang="ru-RU" sz="1600" dirty="0" smtClean="0"/>
              <a:t> </a:t>
            </a:r>
          </a:p>
          <a:p>
            <a:pPr algn="ctr"/>
            <a:r>
              <a:rPr lang="ru-RU" sz="1600" dirty="0" smtClean="0"/>
              <a:t>по инновационной деятельности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Рисунок 30" descr="F:\ИТОГИ 13-14\2014\IMAGEр0074.TIF"/>
          <p:cNvPicPr/>
          <p:nvPr/>
        </p:nvPicPr>
        <p:blipFill>
          <a:blip r:embed="rId2" cstate="print"/>
          <a:srcRect b="4775"/>
          <a:stretch>
            <a:fillRect/>
          </a:stretch>
        </p:blipFill>
        <p:spPr bwMode="auto">
          <a:xfrm rot="20828901">
            <a:off x="4546357" y="2707377"/>
            <a:ext cx="1428760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Рисунок 24" descr="F:\ИТОГИ 13-14\2014\IMAGE0017.TIF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831870">
            <a:off x="7482739" y="406823"/>
            <a:ext cx="1227841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Рисунок 23"/>
          <p:cNvPicPr/>
          <p:nvPr/>
        </p:nvPicPr>
        <p:blipFill>
          <a:blip r:embed="rId4"/>
          <a:srcRect l="28760" t="25991" r="11736" b="16300"/>
          <a:stretch>
            <a:fillRect/>
          </a:stretch>
        </p:blipFill>
        <p:spPr bwMode="auto">
          <a:xfrm>
            <a:off x="4357686" y="428604"/>
            <a:ext cx="3357586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G:\ИТОГИ 13-14\2014\IMAGE00а01.TIF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58" y="0"/>
            <a:ext cx="1785950" cy="2500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/>
          <p:nvPr/>
        </p:nvPicPr>
        <p:blipFill>
          <a:blip r:embed="rId6"/>
          <a:srcRect l="29810" t="26012" r="34051" b="7514"/>
          <a:stretch>
            <a:fillRect/>
          </a:stretch>
        </p:blipFill>
        <p:spPr bwMode="auto">
          <a:xfrm>
            <a:off x="2285984" y="2571744"/>
            <a:ext cx="1714544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/>
          <p:cNvPicPr/>
          <p:nvPr/>
        </p:nvPicPr>
        <p:blipFill>
          <a:blip r:embed="rId7" cstate="print"/>
          <a:srcRect l="16625" t="23901" r="15011" b="11281"/>
          <a:stretch>
            <a:fillRect/>
          </a:stretch>
        </p:blipFill>
        <p:spPr bwMode="auto">
          <a:xfrm>
            <a:off x="357158" y="5072074"/>
            <a:ext cx="2428892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G:\ИТОГИ 13-14\2014\Image0002.BMP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16200000" flipH="1" flipV="1">
            <a:off x="3000363" y="4786323"/>
            <a:ext cx="1571637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G:\ИТОГИ 13-14\2014\Image0030.BMP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5400000">
            <a:off x="5179223" y="4750605"/>
            <a:ext cx="1500198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G:\ИТОГИ 13-14\2014\Image0031.BMP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rot="5400000">
            <a:off x="7215222" y="4857744"/>
            <a:ext cx="1500198" cy="1928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G:\ИТОГИ 13-14\2014\IMAGE0а015.TIF"/>
          <p:cNvPicPr/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57158" y="2571744"/>
            <a:ext cx="1714512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G:\ИТОГИ 13-14\2014\IMAGрE0017.TIF"/>
          <p:cNvPicPr/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285984" y="0"/>
            <a:ext cx="1785950" cy="2500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428596" y="2214554"/>
            <a:ext cx="1571636" cy="33855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Даниил Жуков</a:t>
            </a:r>
            <a:endParaRPr lang="ru-RU" sz="1600" dirty="0"/>
          </a:p>
        </p:txBody>
      </p:sp>
      <p:sp>
        <p:nvSpPr>
          <p:cNvPr id="15" name="TextBox 14"/>
          <p:cNvSpPr txBox="1"/>
          <p:nvPr/>
        </p:nvSpPr>
        <p:spPr>
          <a:xfrm>
            <a:off x="2357422" y="2285992"/>
            <a:ext cx="1643074" cy="33855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Илья </a:t>
            </a:r>
            <a:r>
              <a:rPr lang="ru-RU" sz="1600" dirty="0" err="1" smtClean="0"/>
              <a:t>Бородинов</a:t>
            </a:r>
            <a:endParaRPr lang="ru-RU" sz="1600" dirty="0"/>
          </a:p>
        </p:txBody>
      </p:sp>
      <p:sp>
        <p:nvSpPr>
          <p:cNvPr id="17" name="TextBox 16"/>
          <p:cNvSpPr txBox="1"/>
          <p:nvPr/>
        </p:nvSpPr>
        <p:spPr>
          <a:xfrm>
            <a:off x="357158" y="4643446"/>
            <a:ext cx="1643074" cy="33855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Михаил </a:t>
            </a:r>
            <a:r>
              <a:rPr lang="ru-RU" sz="1600" dirty="0" err="1" smtClean="0"/>
              <a:t>Росков</a:t>
            </a:r>
            <a:endParaRPr lang="ru-RU" sz="1600" dirty="0"/>
          </a:p>
        </p:txBody>
      </p:sp>
      <p:sp>
        <p:nvSpPr>
          <p:cNvPr id="18" name="TextBox 17"/>
          <p:cNvSpPr txBox="1"/>
          <p:nvPr/>
        </p:nvSpPr>
        <p:spPr>
          <a:xfrm>
            <a:off x="7072330" y="6519446"/>
            <a:ext cx="1785950" cy="33855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Саша Кораблёва</a:t>
            </a:r>
            <a:endParaRPr lang="ru-RU" sz="1600" dirty="0"/>
          </a:p>
        </p:txBody>
      </p:sp>
      <p:sp>
        <p:nvSpPr>
          <p:cNvPr id="19" name="TextBox 18"/>
          <p:cNvSpPr txBox="1"/>
          <p:nvPr/>
        </p:nvSpPr>
        <p:spPr>
          <a:xfrm>
            <a:off x="2857488" y="6519446"/>
            <a:ext cx="1857388" cy="33855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Полина Смирнова</a:t>
            </a:r>
            <a:endParaRPr lang="ru-RU" sz="1600" dirty="0"/>
          </a:p>
        </p:txBody>
      </p:sp>
      <p:sp>
        <p:nvSpPr>
          <p:cNvPr id="20" name="TextBox 19"/>
          <p:cNvSpPr txBox="1"/>
          <p:nvPr/>
        </p:nvSpPr>
        <p:spPr>
          <a:xfrm>
            <a:off x="5072066" y="6519446"/>
            <a:ext cx="1785950" cy="33855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Дмитрий Лебедев</a:t>
            </a:r>
            <a:endParaRPr lang="ru-RU" sz="1600" dirty="0"/>
          </a:p>
        </p:txBody>
      </p:sp>
      <p:sp>
        <p:nvSpPr>
          <p:cNvPr id="21" name="TextBox 20"/>
          <p:cNvSpPr txBox="1"/>
          <p:nvPr/>
        </p:nvSpPr>
        <p:spPr>
          <a:xfrm>
            <a:off x="2357422" y="4643446"/>
            <a:ext cx="1571636" cy="33855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Рита Кадырова</a:t>
            </a:r>
            <a:endParaRPr lang="ru-RU" sz="1600" dirty="0"/>
          </a:p>
        </p:txBody>
      </p:sp>
      <p:sp>
        <p:nvSpPr>
          <p:cNvPr id="22" name="TextBox 21"/>
          <p:cNvSpPr txBox="1"/>
          <p:nvPr/>
        </p:nvSpPr>
        <p:spPr>
          <a:xfrm>
            <a:off x="357158" y="6519446"/>
            <a:ext cx="2214578" cy="33855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Вероника </a:t>
            </a:r>
            <a:r>
              <a:rPr lang="ru-RU" sz="1600" dirty="0" err="1" smtClean="0"/>
              <a:t>Царькова</a:t>
            </a:r>
            <a:endParaRPr lang="ru-RU" sz="1600" dirty="0"/>
          </a:p>
        </p:txBody>
      </p:sp>
      <p:sp>
        <p:nvSpPr>
          <p:cNvPr id="23" name="Rectangle 3"/>
          <p:cNvSpPr txBox="1">
            <a:spLocks noChangeArrowheads="1"/>
          </p:cNvSpPr>
          <p:nvPr/>
        </p:nvSpPr>
        <p:spPr bwMode="auto">
          <a:xfrm>
            <a:off x="3929026" y="0"/>
            <a:ext cx="5214974" cy="571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360000" indent="-342900" algn="ctr">
              <a:spcBef>
                <a:spcPts val="0"/>
              </a:spcBef>
              <a:defRPr/>
            </a:pPr>
            <a:r>
              <a:rPr lang="ru-RU" sz="3600" b="1" kern="0" dirty="0" smtClean="0">
                <a:ln w="11430">
                  <a:solidFill>
                    <a:srgbClr val="FF0000"/>
                  </a:solidFill>
                </a:ln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+mn-cs"/>
              </a:rPr>
              <a:t>Мы ими гордимся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857984" y="1928802"/>
            <a:ext cx="2286016" cy="8309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/>
              <a:t>Победитель</a:t>
            </a:r>
            <a:r>
              <a:rPr lang="ru-RU" sz="1600" dirty="0" smtClean="0"/>
              <a:t> открытого городского конкурса «Открытие года 2014»</a:t>
            </a:r>
            <a:endParaRPr lang="ru-RU" sz="1600" dirty="0"/>
          </a:p>
        </p:txBody>
      </p:sp>
      <p:sp>
        <p:nvSpPr>
          <p:cNvPr id="28" name="TextBox 27"/>
          <p:cNvSpPr txBox="1"/>
          <p:nvPr/>
        </p:nvSpPr>
        <p:spPr>
          <a:xfrm>
            <a:off x="4786314" y="2428868"/>
            <a:ext cx="2000264" cy="33855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Красавин Александр</a:t>
            </a:r>
            <a:endParaRPr lang="ru-RU" sz="1600" dirty="0"/>
          </a:p>
        </p:txBody>
      </p:sp>
      <p:pic>
        <p:nvPicPr>
          <p:cNvPr id="29" name="Рисунок 28" descr="C:\Documents and Settings\Я\Рабочий стол\специалисты\Кокошникова Н.Н\Спорт Весёлая Олимпиада\P1070938.jpg"/>
          <p:cNvPicPr/>
          <p:nvPr/>
        </p:nvPicPr>
        <p:blipFill>
          <a:blip r:embed="rId13" cstate="print">
            <a:lum bright="-20000"/>
          </a:blip>
          <a:srcRect l="7769" t="5947" r="6942"/>
          <a:stretch>
            <a:fillRect/>
          </a:stretch>
        </p:blipFill>
        <p:spPr bwMode="auto">
          <a:xfrm>
            <a:off x="6072198" y="2786058"/>
            <a:ext cx="2857520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TextBox 29"/>
          <p:cNvSpPr txBox="1"/>
          <p:nvPr/>
        </p:nvSpPr>
        <p:spPr>
          <a:xfrm>
            <a:off x="4214778" y="4500570"/>
            <a:ext cx="4929222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/>
              <a:t>Победители</a:t>
            </a:r>
            <a:r>
              <a:rPr lang="ru-RU" sz="1600" dirty="0" smtClean="0"/>
              <a:t> городских соревнований среди воспитанников ДОУ города Буя «Весёлая олимпиада»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G:\DCIM\100PHOTO\SAM_2293.JPG"/>
          <p:cNvPicPr/>
          <p:nvPr/>
        </p:nvPicPr>
        <p:blipFill>
          <a:blip r:embed="rId2" cstate="print"/>
          <a:srcRect t="10554" r="20962" b="7651"/>
          <a:stretch>
            <a:fillRect/>
          </a:stretch>
        </p:blipFill>
        <p:spPr bwMode="auto">
          <a:xfrm>
            <a:off x="5000628" y="3214686"/>
            <a:ext cx="3929090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Documents and Settings\Я\Рабочий стол\специалисты\Василькова С.Е\Для Костромы\SAM_215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214290"/>
            <a:ext cx="4000528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285720" y="5534561"/>
            <a:ext cx="7715304" cy="138499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2400" b="1" dirty="0" smtClean="0">
                <a:ln w="11430">
                  <a:solidFill>
                    <a:srgbClr val="C00000"/>
                  </a:solidFill>
                </a:ln>
                <a:solidFill>
                  <a:srgbClr val="FF0000"/>
                </a:solidFill>
              </a:rPr>
              <a:t>ПОБЕДА </a:t>
            </a:r>
          </a:p>
          <a:p>
            <a:pPr algn="ctr"/>
            <a:r>
              <a:rPr lang="ru-RU" sz="2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</a:rPr>
              <a:t>в конкурсе лучших педагогов дошкольных образовательных организаций за высокие достижения в области дошкольного образования детей</a:t>
            </a:r>
            <a:endParaRPr lang="ru-RU" sz="2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3" name="Рисунок 2" descr="C:\Documents and Settings\Я\Рабочий стол\специалисты\Василькова С.Е\Для Костромы\SAM_2165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2000240"/>
            <a:ext cx="4143404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0" y="0"/>
            <a:ext cx="5143504" cy="571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360000" indent="-342900" algn="ctr">
              <a:spcBef>
                <a:spcPts val="0"/>
              </a:spcBef>
              <a:defRPr/>
            </a:pPr>
            <a:r>
              <a:rPr lang="ru-RU" sz="3600" b="1" kern="0" dirty="0" smtClean="0">
                <a:ln w="11430">
                  <a:solidFill>
                    <a:srgbClr val="FF0000"/>
                  </a:solidFill>
                </a:ln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+mn-cs"/>
              </a:rPr>
              <a:t>Василькова </a:t>
            </a:r>
          </a:p>
          <a:p>
            <a:pPr marL="360000" indent="-342900" algn="ctr">
              <a:spcBef>
                <a:spcPts val="0"/>
              </a:spcBef>
              <a:defRPr/>
            </a:pPr>
            <a:r>
              <a:rPr lang="ru-RU" sz="3600" b="1" kern="0" dirty="0" smtClean="0">
                <a:ln w="11430">
                  <a:solidFill>
                    <a:srgbClr val="FF0000"/>
                  </a:solidFill>
                </a:ln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+mn-cs"/>
              </a:rPr>
              <a:t>Светлана Евгеньевна</a:t>
            </a:r>
          </a:p>
          <a:p>
            <a:pPr marL="360000" indent="-342900" algn="ctr">
              <a:spcBef>
                <a:spcPts val="0"/>
              </a:spcBef>
              <a:defRPr/>
            </a:pPr>
            <a:r>
              <a:rPr lang="ru-RU" sz="3600" b="1" kern="0" dirty="0" smtClean="0">
                <a:ln w="11430">
                  <a:solidFill>
                    <a:srgbClr val="FF0000"/>
                  </a:solidFill>
                </a:ln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+mn-cs"/>
              </a:rPr>
              <a:t>учитель - логопед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День Победы_06">
  <a:themeElements>
    <a:clrScheme name="День Победы_06 14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800000"/>
      </a:hlink>
      <a:folHlink>
        <a:srgbClr val="FFCC99"/>
      </a:folHlink>
    </a:clrScheme>
    <a:fontScheme name="День Победы_06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День Победы_06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822B00"/>
        </a:hlink>
        <a:folHlink>
          <a:srgbClr val="FFA95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800000"/>
        </a:hlink>
        <a:folHlink>
          <a:srgbClr val="FF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6434c500-c195-4837-b047-5e71706d4cb2">S5QAU4VNKZPS-237-11</_dlc_DocId>
    <_dlc_DocIdUrl xmlns="6434c500-c195-4837-b047-5e71706d4cb2">
      <Url>http://www.eduportal44.ru/Buy/Elektron/_layouts/15/DocIdRedir.aspx?ID=S5QAU4VNKZPS-237-11</Url>
      <Description>S5QAU4VNKZPS-237-11</Description>
    </_dlc_DocIdUrl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E16DE19BC947B44BAD4CF19D0503EE5B" ma:contentTypeVersion="2" ma:contentTypeDescription="Создание документа." ma:contentTypeScope="" ma:versionID="422c663b35b7f2e4575812b50e2209cc">
  <xsd:schema xmlns:xsd="http://www.w3.org/2001/XMLSchema" xmlns:xs="http://www.w3.org/2001/XMLSchema" xmlns:p="http://schemas.microsoft.com/office/2006/metadata/properties" xmlns:ns2="6434c500-c195-4837-b047-5e71706d4cb2" targetNamespace="http://schemas.microsoft.com/office/2006/metadata/properties" ma:root="true" ma:fieldsID="0697ea0c80f08d5381c0d9d14a0bb0c9" ns2:_="">
    <xsd:import namespace="6434c500-c195-4837-b047-5e71706d4cb2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434c500-c195-4837-b047-5e71706d4cb2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  <xsd:element name="SharedWithUsers" ma:index="11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F22DE8A-45A3-40B2-AFC0-B64D3C97B93B}"/>
</file>

<file path=customXml/itemProps2.xml><?xml version="1.0" encoding="utf-8"?>
<ds:datastoreItem xmlns:ds="http://schemas.openxmlformats.org/officeDocument/2006/customXml" ds:itemID="{BA44013A-FCB2-4D60-887E-63A5B7EE3BAD}"/>
</file>

<file path=customXml/itemProps3.xml><?xml version="1.0" encoding="utf-8"?>
<ds:datastoreItem xmlns:ds="http://schemas.openxmlformats.org/officeDocument/2006/customXml" ds:itemID="{DF5554EF-C157-4FD5-BD72-ACCD307439BC}"/>
</file>

<file path=customXml/itemProps4.xml><?xml version="1.0" encoding="utf-8"?>
<ds:datastoreItem xmlns:ds="http://schemas.openxmlformats.org/officeDocument/2006/customXml" ds:itemID="{3DA197DD-70D1-423D-B03A-B28F7EECC0E5}"/>
</file>

<file path=docProps/app.xml><?xml version="1.0" encoding="utf-8"?>
<Properties xmlns="http://schemas.openxmlformats.org/officeDocument/2006/extended-properties" xmlns:vt="http://schemas.openxmlformats.org/officeDocument/2006/docPropsVTypes">
  <Template>День Победы_06</Template>
  <TotalTime>554</TotalTime>
  <Words>123</Words>
  <Application>Microsoft Office PowerPoint</Application>
  <PresentationFormat>Экран (4:3)</PresentationFormat>
  <Paragraphs>45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День Победы_06</vt:lpstr>
      <vt:lpstr>Слайд 1</vt:lpstr>
      <vt:lpstr>Слайд 2</vt:lpstr>
      <vt:lpstr>Слайд 3</vt:lpstr>
      <vt:lpstr>Слайд 4</vt:lpstr>
      <vt:lpstr>Слайд 5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Пользователь</cp:lastModifiedBy>
  <cp:revision>55</cp:revision>
  <dcterms:created xsi:type="dcterms:W3CDTF">2013-03-16T20:41:41Z</dcterms:created>
  <dcterms:modified xsi:type="dcterms:W3CDTF">2014-08-25T09:08:04Z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0x010100E16DE19BC947B44BAD4CF19D0503EE5B</vt:lpwstr>
  </property>
  <property fmtid="{D5CDD505-2E9C-101B-9397-08002B2CF9AE}" pid="3" name="_dlc_DocIdItemGuid">
    <vt:lpwstr>c4ebab93-a603-4fc9-a543-b1234f1ad29f</vt:lpwstr>
  </property>
</Properties>
</file>