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800"/>
    <a:srgbClr val="E3DE00"/>
    <a:srgbClr val="FFFFD9"/>
    <a:srgbClr val="C80000"/>
    <a:srgbClr val="FFB9B9"/>
    <a:srgbClr val="00823B"/>
    <a:srgbClr val="71FFB1"/>
    <a:srgbClr val="71C2FF"/>
    <a:srgbClr val="266678"/>
    <a:srgbClr val="A7D6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bg1">
                    <a:lumMod val="5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bg1">
                  <a:lumMod val="5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FFFFD9"/>
          </a:solidFill>
          <a:ln w="38100" cap="rnd">
            <a:solidFill>
              <a:schemeClr val="bg1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BCB80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928241"/>
            <a:chOff x="1115616" y="2146449"/>
            <a:chExt cx="7165477" cy="42318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BCB8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Наш мамин праздник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BCB8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1293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Подготовили и провели:</a:t>
              </a:r>
            </a:p>
            <a:p>
              <a:pPr algn="ctr">
                <a:defRPr/>
              </a:pP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Жаркова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Любовь Борисовна</a:t>
              </a:r>
            </a:p>
            <a:p>
              <a:pPr algn="ctr">
                <a:defRPr/>
              </a:pP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Барковская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Лидия Павловна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2015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761886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752362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752362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8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761886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357290" y="2214554"/>
            <a:ext cx="7358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rgbClr val="BCB8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357431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BCB8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Большое спасибо!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BCB8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\от блохиной\IMG_47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923143" cy="59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357166"/>
            <a:ext cx="744278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\от блохиной\IMG_47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752362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7500990" cy="609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761886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752362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6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761886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от блохиной\IMG_47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752362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9E00"/>
      </a:hlink>
      <a:folHlink>
        <a:srgbClr val="C4BD9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S5QAU4VNKZPS-257-35</_dlc_DocId>
    <_dlc_DocIdUrl xmlns="6434c500-c195-4837-b047-5e71706d4cb2">
      <Url>http://www.eduportal44.ru/Buy/Elektron/_layouts/15/DocIdRedir.aspx?ID=S5QAU4VNKZPS-257-35</Url>
      <Description>S5QAU4VNKZPS-257-35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3DB7AF61355D44DAF58394A182EC86C" ma:contentTypeVersion="1" ma:contentTypeDescription="Создание документа." ma:contentTypeScope="" ma:versionID="cc1aff27d48bc3d1f335c81e9f435d8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16800-D302-48FA-969A-FDC4B5BB554F}"/>
</file>

<file path=customXml/itemProps2.xml><?xml version="1.0" encoding="utf-8"?>
<ds:datastoreItem xmlns:ds="http://schemas.openxmlformats.org/officeDocument/2006/customXml" ds:itemID="{F05D1903-ECF0-4487-BD31-D0560174B16B}"/>
</file>

<file path=customXml/itemProps3.xml><?xml version="1.0" encoding="utf-8"?>
<ds:datastoreItem xmlns:ds="http://schemas.openxmlformats.org/officeDocument/2006/customXml" ds:itemID="{B28A8546-67EE-4B9A-9136-CD266A671F8B}"/>
</file>

<file path=customXml/itemProps4.xml><?xml version="1.0" encoding="utf-8"?>
<ds:datastoreItem xmlns:ds="http://schemas.openxmlformats.org/officeDocument/2006/customXml" ds:itemID="{2167638F-4477-4913-8813-F3E231E4C626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</cp:revision>
  <dcterms:created xsi:type="dcterms:W3CDTF">2014-11-07T17:01:55Z</dcterms:created>
  <dcterms:modified xsi:type="dcterms:W3CDTF">2015-12-02T19:16:14Z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0x01010063DB7AF61355D44DAF58394A182EC86C</vt:lpwstr>
  </property>
  <property fmtid="{D5CDD505-2E9C-101B-9397-08002B2CF9AE}" pid="3" name="_dlc_DocIdItemGuid">
    <vt:lpwstr>aa0a4ad7-4bc1-4801-b52f-3f3e7caa836c</vt:lpwstr>
  </property>
</Properties>
</file>