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9" r:id="rId4"/>
    <p:sldId id="258" r:id="rId5"/>
    <p:sldId id="259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митрий\Desktop\134\9_kwncn0Xv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86200" y="6172199"/>
            <a:ext cx="5105400" cy="68580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Составила 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Милакова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Ю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вам провести с вашими детьми графический диктант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Графические диктанты для дошкольников хорошо помогают родителям и педагогам планомерно подготовить ребенка к школе и предотвратить такие типичные трудности в обучении, как неразвитость орфографической зоркости, неусидчивость и рассеянность.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3810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Весь диктант заключается в рисовании коротеньких линий на обычном тетрадном листе в клеточку. После окончания на листочке появляется фигурка. Это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белочка или рыбка.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Фигурка появится, если диктант был выполнен правильно и ребенок нигде не ошибся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Возьмите листок в клетку.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Отступите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клеток слева и 6 клеток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сверху. Поставьте точку.</a:t>
            </a:r>
          </a:p>
          <a:p>
            <a:pPr marL="109728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Начинаем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рисовать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53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287-raskraska-Graficheskiy-diktant-Beloch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52400"/>
            <a:ext cx="5943600" cy="65567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4357-raskraska-Graficheskiy-diktant-Rib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04591"/>
            <a:ext cx="7315200" cy="66534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2667000" y="1676400"/>
            <a:ext cx="3810000" cy="2895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pPr marL="109728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 </a:t>
            </a:r>
          </a:p>
          <a:p>
            <a:pPr marL="109728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Просим вас сфотографировать работу и прислать нам.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B92A4DC5901F846A354FCBFE660FEEE" ma:contentTypeVersion="1" ma:contentTypeDescription="Создание документа." ma:contentTypeScope="" ma:versionID="d64fa1be66975f7c557376ff6ee9e334">
  <xsd:schema xmlns:xsd="http://www.w3.org/2001/XMLSchema" xmlns:xs="http://www.w3.org/2001/XMLSchema" xmlns:p="http://schemas.microsoft.com/office/2006/metadata/properties" xmlns:ns2="83f182d7-205e-4148-8b40-a85551c72ce8" targetNamespace="http://schemas.microsoft.com/office/2006/metadata/properties" ma:root="true" ma:fieldsID="b5b2a7e39e171a86dae2e3251353dc47" ns2:_="">
    <xsd:import namespace="83f182d7-205e-4148-8b40-a85551c72ce8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f182d7-205e-4148-8b40-a85551c72c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2A698A-623F-4945-A657-851FF74222FB}"/>
</file>

<file path=customXml/itemProps2.xml><?xml version="1.0" encoding="utf-8"?>
<ds:datastoreItem xmlns:ds="http://schemas.openxmlformats.org/officeDocument/2006/customXml" ds:itemID="{BFD6B386-465C-4275-A06B-163202203550}"/>
</file>

<file path=customXml/itemProps3.xml><?xml version="1.0" encoding="utf-8"?>
<ds:datastoreItem xmlns:ds="http://schemas.openxmlformats.org/officeDocument/2006/customXml" ds:itemID="{19B2826A-9A82-4E91-8FD1-72A88022A66A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34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Составила : Милакова Ю.С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Составила : Милакова Ю.С</dc:title>
  <dc:creator>Дмитрий</dc:creator>
  <cp:lastModifiedBy>Елена Каюрова</cp:lastModifiedBy>
  <cp:revision>7</cp:revision>
  <dcterms:created xsi:type="dcterms:W3CDTF">2020-04-08T15:13:09Z</dcterms:created>
  <dcterms:modified xsi:type="dcterms:W3CDTF">2020-04-15T11:15:12Z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0x0101003B92A4DC5901F846A354FCBFE660FEEE</vt:lpwstr>
  </property>
</Properties>
</file>