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73" r:id="rId4"/>
    <p:sldId id="274" r:id="rId5"/>
    <p:sldId id="257" r:id="rId6"/>
    <p:sldId id="268" r:id="rId7"/>
    <p:sldId id="259" r:id="rId8"/>
    <p:sldId id="260" r:id="rId9"/>
    <p:sldId id="262" r:id="rId10"/>
    <p:sldId id="267" r:id="rId11"/>
    <p:sldId id="263" r:id="rId12"/>
    <p:sldId id="272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65312"/>
          </a:xfrm>
        </p:spPr>
        <p:txBody>
          <a:bodyPr/>
          <a:lstStyle/>
          <a:p>
            <a:pPr algn="ctr"/>
            <a:r>
              <a:rPr lang="ru-RU" dirty="0" smtClean="0"/>
              <a:t>Приметы Весны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4706" y="3244334"/>
            <a:ext cx="3321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Уважаемые </a:t>
            </a:r>
            <a:r>
              <a:rPr lang="ru-RU" sz="2400" dirty="0" smtClean="0"/>
              <a:t>родители!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8610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Предлагаем вам с вашими детьми просмотреть презентацию на тему</a:t>
            </a:r>
            <a:r>
              <a:rPr lang="en-US" sz="2800" dirty="0"/>
              <a:t>:</a:t>
            </a:r>
            <a:r>
              <a:rPr lang="ru-RU" sz="2800" dirty="0"/>
              <a:t> «Приметы весны»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378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Users\ira\Desktop\1278040742_1920x1080_14-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1653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Цветет  черемуха, вишня, яблоня…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24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В</a:t>
            </a:r>
            <a:r>
              <a:rPr lang="ru-RU" dirty="0" smtClean="0"/>
              <a:t>оробьи </a:t>
            </a:r>
            <a:r>
              <a:rPr lang="ru-RU" dirty="0"/>
              <a:t>весело щебечут, суетятся, тащат сухие веточки и травинки. Радуются весне. </a:t>
            </a:r>
            <a:endParaRPr lang="ru-RU" dirty="0" smtClean="0"/>
          </a:p>
          <a:p>
            <a:r>
              <a:rPr lang="ru-RU" dirty="0" smtClean="0"/>
              <a:t>Стали </a:t>
            </a:r>
            <a:r>
              <a:rPr lang="ru-RU" dirty="0"/>
              <a:t>появляться птицы, которые улетали на зиму – скворцы, грачи, </a:t>
            </a:r>
            <a:r>
              <a:rPr lang="ru-RU" dirty="0" smtClean="0"/>
              <a:t>ласточки</a:t>
            </a:r>
            <a:r>
              <a:rPr lang="ru-RU" dirty="0"/>
              <a:t>.</a:t>
            </a:r>
          </a:p>
        </p:txBody>
      </p:sp>
      <p:pic>
        <p:nvPicPr>
          <p:cNvPr id="7170" name="Picture 2" descr="F:\Users\ira\Desktop\97944840_4382988_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266"/>
            <a:ext cx="3369196" cy="30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151" y="3645024"/>
            <a:ext cx="3998287" cy="2664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509621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80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Users\ira\Desktop\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03338"/>
            <a:ext cx="5486400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Птицы вьют гнезда.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48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Users\ira\Desktop\4d80d2d0b9963a2d45de2b95627290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4980"/>
            <a:ext cx="5881835" cy="45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Проснулись после зимней спячки медведи.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521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 descr="F:\Users\ira\Desktop\d559289e977ffe90103ae8da38f8f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21288"/>
            <a:ext cx="621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Проснулись насекомые…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024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митрий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митрий\Desktop\Xnb5jK9fH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572000" cy="614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митрий\Desktop\ihrVifad8p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57232"/>
            <a:ext cx="3845467" cy="54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Солнышко пригревает, и на улице стало теплее – вот и  первая примета весны.</a:t>
            </a:r>
          </a:p>
        </p:txBody>
      </p:sp>
      <p:pic>
        <p:nvPicPr>
          <p:cNvPr id="1026" name="Picture 2" descr="F:\Users\ira\Desktop\238153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24521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671" y="1844824"/>
            <a:ext cx="4365114" cy="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5" y="3020566"/>
            <a:ext cx="4535759" cy="32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54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Users\ira\Desktop\0_5a04a_9694ed1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924" y="6309320"/>
            <a:ext cx="768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реках ледоход.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44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Солнышко припекает, поэтому  тает снег и бегут </a:t>
            </a:r>
            <a:r>
              <a:rPr lang="ru-RU" dirty="0" smtClean="0"/>
              <a:t>ручейки, разливаются лужи. </a:t>
            </a:r>
            <a:endParaRPr lang="ru-RU" dirty="0"/>
          </a:p>
        </p:txBody>
      </p:sp>
      <p:pic>
        <p:nvPicPr>
          <p:cNvPr id="3074" name="Picture 2" descr="F:\Users\ira\Desktop\120763421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768" cy="47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3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народе говорят, если распустилась верба, зацвела Мать-и-мачеха и появилась молодая трава  – пришла весна. </a:t>
            </a:r>
          </a:p>
        </p:txBody>
      </p:sp>
      <p:pic>
        <p:nvPicPr>
          <p:cNvPr id="4098" name="Picture 2" descr="F:\Users\ira\Desktop\Пр.28-29.03.09. 010_h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93012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92494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39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деревьях набухают нежные почки, на березе и тополе появляются сережки, следом распускаются молодые листочки. Почки, сережки, листочки – это еще одна весенняя примета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F:\Users\ira\Desktop\ff6f0aef9f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77" y="1036271"/>
            <a:ext cx="42862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057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77A90A-3478-4C0B-B667-B2033F5520E9}"/>
</file>

<file path=customXml/itemProps2.xml><?xml version="1.0" encoding="utf-8"?>
<ds:datastoreItem xmlns:ds="http://schemas.openxmlformats.org/officeDocument/2006/customXml" ds:itemID="{3D9960C8-E819-441A-B2AB-C2366E2FDFC2}"/>
</file>

<file path=customXml/itemProps3.xml><?xml version="1.0" encoding="utf-8"?>
<ds:datastoreItem xmlns:ds="http://schemas.openxmlformats.org/officeDocument/2006/customXml" ds:itemID="{C97C2B08-0768-4F09-B666-D342D4D44FB9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151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Приметы Весны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Приметы Весны</dc:title>
  <dc:creator>ira</dc:creator>
  <cp:lastModifiedBy>Дмитрий</cp:lastModifiedBy>
  <cp:revision>16</cp:revision>
  <dcterms:created xsi:type="dcterms:W3CDTF">2014-02-22T22:23:55Z</dcterms:created>
  <dcterms:modified xsi:type="dcterms:W3CDTF">2020-04-25T12:06:15Z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