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6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0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9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2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1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6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0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2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C246-4CAD-4993-BFD4-65C06CB8DDE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5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flipV="1">
            <a:off x="1435696" y="1123003"/>
            <a:ext cx="4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034957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508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Дидактическая игра «Слоговой поезд».</a:t>
            </a:r>
          </a:p>
          <a:p>
            <a:r>
              <a:rPr lang="ru-RU" sz="2800" b="1" dirty="0" smtClean="0">
                <a:effectLst>
                  <a:outerShdw blurRad="508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effectLst>
                  <a:outerShdw blurRad="508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умение делить слова на части — слоги.</a:t>
            </a:r>
          </a:p>
          <a:p>
            <a:r>
              <a:rPr lang="ru-RU" sz="2800" b="1" dirty="0">
                <a:effectLst>
                  <a:outerShdw blurRad="508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способность делить слова на слоги и подбирать слова с заданным количеством слогов.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готовности 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aseline="-2000" dirty="0">
                <a:latin typeface="Times New Roman" pitchFamily="18" charset="0"/>
                <a:cs typeface="Times New Roman" pitchFamily="18" charset="0"/>
              </a:rPr>
              <a:t>совместной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 со сверстниками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6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420887"/>
            <a:ext cx="4086200" cy="415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920" y="391344"/>
            <a:ext cx="1440160" cy="189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0" y="7441851"/>
            <a:ext cx="3457228" cy="34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651" y="193937"/>
            <a:ext cx="2154770" cy="215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916" y="623874"/>
            <a:ext cx="1809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58492"/>
            <a:ext cx="1902711" cy="22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0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377689"/>
            <a:ext cx="4787900" cy="42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45182"/>
            <a:ext cx="2232248" cy="12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900" y="4005709"/>
            <a:ext cx="1711067" cy="242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1960361" cy="149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648785"/>
            <a:ext cx="2420317" cy="196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13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 descr="C:\Users\User\Desktop\26745726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292" y="2276872"/>
            <a:ext cx="4189289" cy="43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89597"/>
            <a:ext cx="2296492" cy="190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5" y="226561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949" y="631654"/>
            <a:ext cx="2632348" cy="164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464216"/>
            <a:ext cx="1940310" cy="19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82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24" y="387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 descr="C:\Users\User\Desktop\26745726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4226800" cy="43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5416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734082"/>
            <a:ext cx="2685968" cy="268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050" y="458670"/>
            <a:ext cx="2309030" cy="173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836" y="3284984"/>
            <a:ext cx="2927648" cy="164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5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622" y="476672"/>
            <a:ext cx="1277888" cy="180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40" y="2581269"/>
            <a:ext cx="2252192" cy="17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40" y="4797152"/>
            <a:ext cx="2451725" cy="137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82382"/>
            <a:ext cx="2162015" cy="199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679988"/>
            <a:ext cx="2001924" cy="17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387" y="2284071"/>
            <a:ext cx="2510952" cy="191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2098"/>
            <a:ext cx="2266578" cy="226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660" y="2378360"/>
            <a:ext cx="1254143" cy="15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860" y="4510463"/>
            <a:ext cx="2761074" cy="195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0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65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740B7-9245-4A2F-B315-A8F7B61E95AC}"/>
</file>

<file path=customXml/itemProps2.xml><?xml version="1.0" encoding="utf-8"?>
<ds:datastoreItem xmlns:ds="http://schemas.openxmlformats.org/officeDocument/2006/customXml" ds:itemID="{986FB32B-7FED-40FA-97B7-5FCFE0A17A00}"/>
</file>

<file path=customXml/itemProps3.xml><?xml version="1.0" encoding="utf-8"?>
<ds:datastoreItem xmlns:ds="http://schemas.openxmlformats.org/officeDocument/2006/customXml" ds:itemID="{99B4B1F9-ACE0-480B-9690-0DEB7D9F3E70}"/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42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Egor Zemsky</cp:lastModifiedBy>
  <cp:revision>14</cp:revision>
  <dcterms:created xsi:type="dcterms:W3CDTF">2018-10-31T09:26:40Z</dcterms:created>
  <dcterms:modified xsi:type="dcterms:W3CDTF">2020-05-06T11:02:47Z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