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61" r:id="rId3"/>
    <p:sldId id="260" r:id="rId4"/>
    <p:sldId id="262" r:id="rId5"/>
    <p:sldId id="263" r:id="rId6"/>
    <p:sldId id="264" r:id="rId7"/>
    <p:sldId id="267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F963D-419C-46A0-9A3D-53002006B3E6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8A0F7-98BB-44D5-A3F5-3F76EE47F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Викторина по сказкам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«В гостях у сказки</a:t>
            </a:r>
            <a:endParaRPr lang="ru-RU" dirty="0"/>
          </a:p>
        </p:txBody>
      </p:sp>
      <p:pic>
        <p:nvPicPr>
          <p:cNvPr id="4" name="Содержимое 3" descr="10088303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704541">
            <a:off x="735179" y="1998401"/>
            <a:ext cx="3375075" cy="4294713"/>
          </a:xfrm>
          <a:prstGeom prst="rect">
            <a:avLst/>
          </a:prstGeom>
        </p:spPr>
      </p:pic>
      <p:pic>
        <p:nvPicPr>
          <p:cNvPr id="5" name="Рисунок 4" descr="6048167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42461">
            <a:off x="5230682" y="2029853"/>
            <a:ext cx="3012584" cy="42176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32656"/>
            <a:ext cx="7632848" cy="3096344"/>
          </a:xfrm>
        </p:spPr>
        <p:txBody>
          <a:bodyPr>
            <a:normAutofit fontScale="25000" lnSpcReduction="20000"/>
          </a:bodyPr>
          <a:lstStyle/>
          <a:p>
            <a:endParaRPr lang="ru-RU" sz="3600" b="1" dirty="0" smtClean="0">
              <a:solidFill>
                <a:srgbClr val="0070C0"/>
              </a:solidFill>
            </a:endParaRPr>
          </a:p>
          <a:p>
            <a:pPr algn="l"/>
            <a:r>
              <a:rPr lang="ru-RU" sz="17600" b="1" dirty="0" smtClean="0">
                <a:solidFill>
                  <a:srgbClr val="002060"/>
                </a:solidFill>
              </a:rPr>
              <a:t>«Она у деда с бабкой жила</a:t>
            </a:r>
          </a:p>
          <a:p>
            <a:pPr algn="l"/>
            <a:r>
              <a:rPr lang="ru-RU" sz="17600" b="1" dirty="0" smtClean="0">
                <a:solidFill>
                  <a:srgbClr val="002060"/>
                </a:solidFill>
              </a:rPr>
              <a:t>И яичко им снесла.</a:t>
            </a:r>
          </a:p>
          <a:p>
            <a:pPr algn="l"/>
            <a:r>
              <a:rPr lang="ru-RU" sz="17600" b="1" dirty="0" smtClean="0">
                <a:solidFill>
                  <a:srgbClr val="002060"/>
                </a:solidFill>
              </a:rPr>
              <a:t>Но яичко не простое,</a:t>
            </a:r>
          </a:p>
          <a:p>
            <a:pPr algn="l"/>
            <a:r>
              <a:rPr lang="ru-RU" sz="17600" b="1" dirty="0" smtClean="0">
                <a:solidFill>
                  <a:srgbClr val="002060"/>
                </a:solidFill>
              </a:rPr>
              <a:t>А настоящее – золотое!»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67544" y="4365104"/>
            <a:ext cx="4032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(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Курочка-ряба</a:t>
            </a:r>
            <a:r>
              <a:rPr lang="ru-RU" sz="2800" b="1" i="1" dirty="0" smtClean="0">
                <a:solidFill>
                  <a:srgbClr val="7030A0"/>
                </a:solidFill>
              </a:rPr>
              <a:t> из одноимённой сказки</a:t>
            </a:r>
            <a:r>
              <a:rPr lang="ru-RU" sz="2800" i="1" dirty="0" smtClean="0">
                <a:solidFill>
                  <a:srgbClr val="7030A0"/>
                </a:solidFill>
              </a:rPr>
              <a:t>)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 </a:t>
            </a:r>
          </a:p>
          <a:p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77982664_large_863320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501007"/>
            <a:ext cx="4924453" cy="31715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7920880" cy="4032448"/>
          </a:xfrm>
        </p:spPr>
        <p:txBody>
          <a:bodyPr>
            <a:normAutofit fontScale="47500" lnSpcReduction="20000"/>
          </a:bodyPr>
          <a:lstStyle/>
          <a:p>
            <a:r>
              <a:rPr lang="ru-RU" sz="9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«Г</a:t>
            </a:r>
            <a:r>
              <a:rPr lang="ru-RU" sz="9600" b="1" dirty="0" smtClean="0">
                <a:solidFill>
                  <a:srgbClr val="0070C0"/>
                </a:solidFill>
              </a:rPr>
              <a:t>рустно дед и бабка жили.</a:t>
            </a:r>
          </a:p>
          <a:p>
            <a:r>
              <a:rPr lang="ru-RU" sz="9600" b="1" dirty="0" smtClean="0">
                <a:solidFill>
                  <a:srgbClr val="0070C0"/>
                </a:solidFill>
              </a:rPr>
              <a:t>И дочурку себе слепили.</a:t>
            </a:r>
          </a:p>
          <a:p>
            <a:r>
              <a:rPr lang="ru-RU" sz="9600" b="1" dirty="0" smtClean="0">
                <a:solidFill>
                  <a:srgbClr val="0070C0"/>
                </a:solidFill>
              </a:rPr>
              <a:t>Она всегда им помогала,</a:t>
            </a:r>
          </a:p>
          <a:p>
            <a:r>
              <a:rPr lang="ru-RU" sz="9600" b="1" dirty="0" smtClean="0">
                <a:solidFill>
                  <a:srgbClr val="0070C0"/>
                </a:solidFill>
              </a:rPr>
              <a:t>   Только вот огня избегала.</a:t>
            </a:r>
            <a:r>
              <a:rPr lang="ru-RU" sz="9600" dirty="0" smtClean="0">
                <a:solidFill>
                  <a:srgbClr val="0070C0"/>
                </a:solidFill>
              </a:rPr>
              <a:t>»</a:t>
            </a:r>
            <a:endParaRPr lang="ru-RU" sz="9300" b="1" dirty="0" smtClean="0">
              <a:solidFill>
                <a:srgbClr val="0070C0"/>
              </a:solidFill>
            </a:endParaRPr>
          </a:p>
          <a:p>
            <a:pPr algn="l"/>
            <a:r>
              <a:rPr lang="ru-RU" sz="9300" b="1" dirty="0" smtClean="0">
                <a:solidFill>
                  <a:srgbClr val="002060"/>
                </a:solidFill>
              </a:rPr>
              <a:t>	 </a:t>
            </a:r>
          </a:p>
          <a:p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301208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((</a:t>
            </a:r>
            <a:r>
              <a:rPr lang="ru-RU" sz="2800" b="1" i="1" dirty="0" smtClean="0">
                <a:solidFill>
                  <a:srgbClr val="7030A0"/>
                </a:solidFill>
              </a:rPr>
              <a:t>Снегурочка из сказки «Снегурочка»)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1011033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212976"/>
            <a:ext cx="2498472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0800000" flipV="1">
            <a:off x="539552" y="5364214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2D050"/>
                </a:solidFill>
              </a:rPr>
              <a:t>(Колобок из сказки «Колобок»)</a:t>
            </a:r>
            <a:endParaRPr lang="ru-RU" sz="2800" b="1" dirty="0" smtClean="0">
              <a:solidFill>
                <a:srgbClr val="92D05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332656"/>
            <a:ext cx="632141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лесу катился он.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Волк его не съел.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Рыжая плутовка съела,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 он песню пел».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" name="Рисунок 7" descr="522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6591" y="3429000"/>
            <a:ext cx="4648447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0800000" flipV="1">
            <a:off x="179512" y="5364214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(</a:t>
            </a:r>
            <a:r>
              <a:rPr lang="ru-RU" sz="2800" b="1" i="1" dirty="0" smtClean="0">
                <a:solidFill>
                  <a:srgbClr val="7030A0"/>
                </a:solidFill>
              </a:rPr>
              <a:t>Зайка из сказки «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Заюшкина</a:t>
            </a:r>
            <a:r>
              <a:rPr lang="ru-RU" sz="2800" b="1" i="1" dirty="0" smtClean="0">
                <a:solidFill>
                  <a:srgbClr val="7030A0"/>
                </a:solidFill>
              </a:rPr>
              <a:t> избушка»)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661338"/>
            <a:ext cx="8568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 него избушка </a:t>
            </a: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тёплая-лубяная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у лисоньки ледяная.</a:t>
            </a:r>
          </a:p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Захотелось плутовке в тепле пожить.</a:t>
            </a:r>
          </a:p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решила она хозяина  выгнать»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zbus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996952"/>
            <a:ext cx="4790688" cy="34892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0800000" flipV="1">
            <a:off x="467544" y="5373216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(Золушка из сказки 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«Золушка»)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332657"/>
            <a:ext cx="701704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«Девочка красивая,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Мачехой нелюбимая.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бал случайно попала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туфельку там потеряла»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золушка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190414"/>
            <a:ext cx="4248472" cy="3470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0800000" flipV="1">
            <a:off x="467544" y="5373216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(Кот из сказки «Кот в сапогах»)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332658"/>
            <a:ext cx="756393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«Он умеет мяу говорить.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Лучшим другом умеет быть.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Хозяину своему он помогает 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людоеда смело съедает»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creen1024x102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356992"/>
            <a:ext cx="4344483" cy="32583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0800000" flipV="1">
            <a:off x="467544" y="4942330"/>
            <a:ext cx="3528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Белоснежка и сказки «Белоснежка и семь гномов»)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332658"/>
            <a:ext cx="543725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«Девочка красавица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лес попала.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 гномов она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лесу повстречала»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0251-snow-white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6322" y="3356992"/>
            <a:ext cx="4954150" cy="3096344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B92A4DC5901F846A354FCBFE660FEEE" ma:contentTypeVersion="1" ma:contentTypeDescription="Создание документа." ma:contentTypeScope="" ma:versionID="d64fa1be66975f7c557376ff6ee9e334">
  <xsd:schema xmlns:xsd="http://www.w3.org/2001/XMLSchema" xmlns:xs="http://www.w3.org/2001/XMLSchema" xmlns:p="http://schemas.microsoft.com/office/2006/metadata/properties" xmlns:ns2="83f182d7-205e-4148-8b40-a85551c72ce8" targetNamespace="http://schemas.microsoft.com/office/2006/metadata/properties" ma:root="true" ma:fieldsID="b5b2a7e39e171a86dae2e3251353dc47" ns2:_="">
    <xsd:import namespace="83f182d7-205e-4148-8b40-a85551c72ce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182d7-205e-4148-8b40-a85551c72c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049333-A1B0-467A-845E-CDA74630C49F}"/>
</file>

<file path=customXml/itemProps2.xml><?xml version="1.0" encoding="utf-8"?>
<ds:datastoreItem xmlns:ds="http://schemas.openxmlformats.org/officeDocument/2006/customXml" ds:itemID="{40E37E63-9011-4342-9860-176445539509}"/>
</file>

<file path=customXml/itemProps3.xml><?xml version="1.0" encoding="utf-8"?>
<ds:datastoreItem xmlns:ds="http://schemas.openxmlformats.org/officeDocument/2006/customXml" ds:itemID="{A87941A2-528F-4CC9-A33E-8BBA2A9B3768}"/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194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Викторина по сказкам  «В гостях у сказки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сказкам  «В гостях у сказки». </dc:title>
  <dc:creator>Tatyana</dc:creator>
  <cp:lastModifiedBy>А</cp:lastModifiedBy>
  <cp:revision>30</cp:revision>
  <dcterms:created xsi:type="dcterms:W3CDTF">2015-11-21T23:35:33Z</dcterms:created>
  <dcterms:modified xsi:type="dcterms:W3CDTF">2020-04-06T13:33:39Z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0x0101003B92A4DC5901F846A354FCBFE660FEEE</vt:lpwstr>
  </property>
</Properties>
</file>