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A4290-E0D9-4B02-A7B5-2D25DC41AA22}" v="663" dt="2020-04-09T06:17:37.007"/>
    <p1510:client id="{5A480B3B-7C2E-4525-B88E-15FDDFFE62DD}" v="2802" dt="2020-04-09T03:42:22.627"/>
    <p1510:client id="{9AF00797-DD44-43F9-B1DC-8DA9CE78C048}" v="58" dt="2020-04-09T07:40:0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ол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B9AB613-AD57-4B8F-9AB8-B60C780C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719"/>
            <a:ext cx="12203502" cy="68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1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F9938-8360-4C48-ACB9-ED469B279699}"/>
              </a:ext>
            </a:extLst>
          </p:cNvPr>
          <p:cNvSpPr txBox="1"/>
          <p:nvPr/>
        </p:nvSpPr>
        <p:spPr>
          <a:xfrm>
            <a:off x="5414513" y="195532"/>
            <a:ext cx="66538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Тяжелее всего приходилось во время войны детям. Детские сады и школы не работали, многие дети остались совсем одни, потеряли под бомбёжками родителей, попали в детские дома. Некоторые мальчишки становились "сынами полков", их голодных и несчастных брали к себе солдаты и заботились о них до конца войны.</a:t>
            </a:r>
          </a:p>
        </p:txBody>
      </p:sp>
      <p:pic>
        <p:nvPicPr>
          <p:cNvPr id="5" name="Рисунок 5" descr="Изображение выглядит как внешний, трава, человек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80B35C7-731B-42E2-B6B4-5C3BF8F5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46" y="3249275"/>
            <a:ext cx="6251274" cy="3522470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мужчина, мальчик, нос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5A88228-FF0F-4B2F-B314-385D6E17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710303"/>
            <a:ext cx="5244859" cy="54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738C7-CCD0-4744-B039-9FBE5DE8CCB1}"/>
              </a:ext>
            </a:extLst>
          </p:cNvPr>
          <p:cNvSpPr txBox="1"/>
          <p:nvPr/>
        </p:nvSpPr>
        <p:spPr>
          <a:xfrm>
            <a:off x="339306" y="296173"/>
            <a:ext cx="37064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3" name="Рисунок 3" descr="Изображение выглядит как стол, внутренний, красны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999F4D-E615-415F-B5FD-8B6AD7230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3" y="386233"/>
            <a:ext cx="6768859" cy="5970512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кань, сидит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97B7CB-BDBA-4C48-9F76-5FA2757A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6" y="1709623"/>
            <a:ext cx="4684142" cy="46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2ED98-BE6D-4979-A46D-5CDB2D273E72}"/>
              </a:ext>
            </a:extLst>
          </p:cNvPr>
          <p:cNvSpPr txBox="1"/>
          <p:nvPr/>
        </p:nvSpPr>
        <p:spPr>
          <a:xfrm>
            <a:off x="267419" y="2380891"/>
            <a:ext cx="326078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 Великая Отечественная война длилась 1418 дней и ночей... </a:t>
            </a:r>
          </a:p>
          <a:p>
            <a:r>
              <a:rPr lang="ru-RU" sz="2400" i="1">
                <a:cs typeface="Calibri"/>
              </a:rPr>
              <a:t>Погибло около 27 миллионов человек. </a:t>
            </a:r>
          </a:p>
          <a:p>
            <a:endParaRPr lang="ru-RU">
              <a:cs typeface="Calibri"/>
            </a:endParaRPr>
          </a:p>
        </p:txBody>
      </p:sp>
      <p:pic>
        <p:nvPicPr>
          <p:cNvPr id="9" name="Рисунок 9" descr="Изображение выглядит как фотография, цветной, стол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B7D3821-EDA4-4F88-9FCD-D1A2339B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04" y="448286"/>
            <a:ext cx="7962180" cy="62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8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C62D4-69A5-43C8-B0FB-D403845CF4ED}"/>
              </a:ext>
            </a:extLst>
          </p:cNvPr>
          <p:cNvSpPr txBox="1"/>
          <p:nvPr/>
        </p:nvSpPr>
        <p:spPr>
          <a:xfrm rot="10800000" flipV="1">
            <a:off x="1805796" y="223638"/>
            <a:ext cx="849414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И вот наступил этот долгожданный день - 9 мая 1945 года.</a:t>
            </a:r>
          </a:p>
          <a:p>
            <a:r>
              <a:rPr lang="ru-RU" sz="2400" i="1">
                <a:cs typeface="Calibri"/>
              </a:rPr>
              <a:t>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</a:p>
        </p:txBody>
      </p:sp>
      <p:pic>
        <p:nvPicPr>
          <p:cNvPr id="3" name="Рисунок 3" descr="Изображение выглядит как здание, внешний, перед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804144-BE66-4F3C-B83E-71E6D384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96" y="1997016"/>
            <a:ext cx="7804029" cy="44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93BBE-289C-49CE-9C29-ED072348ED77}"/>
              </a:ext>
            </a:extLst>
          </p:cNvPr>
          <p:cNvSpPr txBox="1"/>
          <p:nvPr/>
        </p:nvSpPr>
        <p:spPr>
          <a:xfrm>
            <a:off x="828136" y="468702"/>
            <a:ext cx="45116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Победе радовалась вся страна, но эта радость была со слезами на глазах так как в каждой семье, в каждом доме кто-то погиб на этой страшной войне.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DEDF9A3-982B-4364-99EA-2026BDCE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" y="2744009"/>
            <a:ext cx="5661803" cy="3871642"/>
          </a:xfrm>
          <a:prstGeom prst="rect">
            <a:avLst/>
          </a:prstGeom>
        </p:spPr>
      </p:pic>
      <p:pic>
        <p:nvPicPr>
          <p:cNvPr id="4" name="Рисунок 4" descr="Изображение выглядит как здание, фотография, старый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17A1570-AF0A-45FB-91CE-2F095901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14" y="715705"/>
            <a:ext cx="6553199" cy="38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A5BD0-4B23-4733-98D3-B5573252CC1D}"/>
              </a:ext>
            </a:extLst>
          </p:cNvPr>
          <p:cNvSpPr txBox="1"/>
          <p:nvPr/>
        </p:nvSpPr>
        <p:spPr>
          <a:xfrm>
            <a:off x="281796" y="281797"/>
            <a:ext cx="462663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Мы должны помнить и гордится нашими дедами и прадедами, бабушками и прабабушками! Ведь благодаря им мы сейчас дышим! И каждый из нас должен говорить Я ПОМНЮ, Я ГОРЖУСЬ!!! </a:t>
            </a:r>
            <a:endParaRPr lang="ru-RU" sz="2400">
              <a:cs typeface="Calibri"/>
            </a:endParaRPr>
          </a:p>
        </p:txBody>
      </p:sp>
      <p:pic>
        <p:nvPicPr>
          <p:cNvPr id="3" name="Рисунок 3" descr="Изображение выглядит как текст, рисунок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FA955C2-6374-47DC-B159-7DF5829F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6" y="3123086"/>
            <a:ext cx="4396594" cy="3401036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торт, внутрен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0BEB15-09E3-4877-A85D-3B977413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76" y="343260"/>
            <a:ext cx="6811991" cy="6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DA420-07B3-4ECA-9C10-08C944772E3C}"/>
              </a:ext>
            </a:extLst>
          </p:cNvPr>
          <p:cNvSpPr txBox="1"/>
          <p:nvPr/>
        </p:nvSpPr>
        <p:spPr>
          <a:xfrm>
            <a:off x="224287" y="540589"/>
            <a:ext cx="316014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9 мая все жители нашей огромной страны отмечают День Победы. В этот день во всех городах проходят военные парады.</a:t>
            </a:r>
          </a:p>
        </p:txBody>
      </p:sp>
      <p:pic>
        <p:nvPicPr>
          <p:cNvPr id="3" name="Рисунок 3" descr="Изображение выглядит как человек, музыка, духовой инструмент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C116E3-CDFE-4F58-A488-F21F7BDF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89" y="601698"/>
            <a:ext cx="8048444" cy="57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4A0FA-CE44-4D34-892F-8CEB869D14C9}"/>
              </a:ext>
            </a:extLst>
          </p:cNvPr>
          <p:cNvSpPr txBox="1"/>
          <p:nvPr/>
        </p:nvSpPr>
        <p:spPr>
          <a:xfrm>
            <a:off x="6334664" y="511834"/>
            <a:ext cx="464101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22 июня 1941 года без объявления войны фашисты напали на нашу Родину. На города посыпались бомбы, на нашу землю ступили вражеские фашистские солдаты.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3D1A9-4ABD-4A23-A513-CA2C1A2951D7}"/>
              </a:ext>
            </a:extLst>
          </p:cNvPr>
          <p:cNvSpPr txBox="1"/>
          <p:nvPr/>
        </p:nvSpPr>
        <p:spPr>
          <a:xfrm>
            <a:off x="324030" y="4752256"/>
            <a:ext cx="3505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Началась</a:t>
            </a:r>
          </a:p>
          <a:p>
            <a:r>
              <a:rPr lang="ru-RU" sz="2400" i="1">
                <a:cs typeface="Calibri"/>
              </a:rPr>
              <a:t>      Великая</a:t>
            </a:r>
          </a:p>
          <a:p>
            <a:r>
              <a:rPr lang="ru-RU" sz="2400" i="1">
                <a:cs typeface="Calibri"/>
              </a:rPr>
              <a:t>           Отечественная</a:t>
            </a:r>
          </a:p>
          <a:p>
            <a:r>
              <a:rPr lang="ru-RU" sz="2400" i="1">
                <a:cs typeface="Calibri"/>
              </a:rPr>
              <a:t>                Война.</a:t>
            </a:r>
          </a:p>
        </p:txBody>
      </p:sp>
      <p:pic>
        <p:nvPicPr>
          <p:cNvPr id="6" name="Рисунок 6" descr="Изображение выглядит как внешний, плоский, летит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314DFC-89E6-4091-BBC8-B799D2F0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" y="382678"/>
            <a:ext cx="5776822" cy="4309851"/>
          </a:xfrm>
          <a:prstGeom prst="rect">
            <a:avLst/>
          </a:prstGeom>
        </p:spPr>
      </p:pic>
      <p:pic>
        <p:nvPicPr>
          <p:cNvPr id="8" name="Рисунок 8" descr="Изображение выглядит как фотография, человек, внешний, однород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CEA71A4-A7F8-4C7F-A046-5C94F5022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68" y="3238702"/>
            <a:ext cx="5086709" cy="34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423CC-E4DC-439B-8E87-78141AD5E82E}"/>
              </a:ext>
            </a:extLst>
          </p:cNvPr>
          <p:cNvSpPr txBox="1"/>
          <p:nvPr/>
        </p:nvSpPr>
        <p:spPr>
          <a:xfrm>
            <a:off x="8289985" y="2107720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i="1">
                <a:cs typeface="Calibri"/>
              </a:rPr>
              <a:t>Все жители нашей страны, и старые и молодые взяли оружие в руки и встали на защиту Родины.</a:t>
            </a:r>
          </a:p>
        </p:txBody>
      </p:sp>
      <p:pic>
        <p:nvPicPr>
          <p:cNvPr id="3" name="Рисунок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FCA0035-FA2A-4037-87FE-600A59CE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2" y="369162"/>
            <a:ext cx="7315199" cy="60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8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220AF-0641-4F42-A79C-86302946EBA5}"/>
              </a:ext>
            </a:extLst>
          </p:cNvPr>
          <p:cNvSpPr txBox="1"/>
          <p:nvPr/>
        </p:nvSpPr>
        <p:spPr>
          <a:xfrm>
            <a:off x="511834" y="310551"/>
            <a:ext cx="52017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Трудно приходилось нашим Бойцам, очень уж сильный был враг.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DF524-F1A0-43F5-BAF0-245C6B4813DE}"/>
              </a:ext>
            </a:extLst>
          </p:cNvPr>
          <p:cNvSpPr txBox="1"/>
          <p:nvPr/>
        </p:nvSpPr>
        <p:spPr>
          <a:xfrm>
            <a:off x="510936" y="5370483"/>
            <a:ext cx="530236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Но солдаты нашей армии врага били, гнали с нашей земли в воздухе. </a:t>
            </a:r>
            <a:endParaRPr lang="ru-RU" sz="2400">
              <a:cs typeface="Calibri"/>
            </a:endParaRPr>
          </a:p>
        </p:txBody>
      </p:sp>
      <p:pic>
        <p:nvPicPr>
          <p:cNvPr id="6" name="Рисунок 6" descr="Изображение выглядит как плоский, внешний, летит, возду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47818D8-9755-4AC2-B9A0-69365081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9" y="1352467"/>
            <a:ext cx="4914181" cy="3779254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ешний, трава, человек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D687652-400D-4EC6-B85A-9DDF2290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4" y="3783379"/>
            <a:ext cx="5129840" cy="2698674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здание, внешний, фотография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DCF98FC-7FE4-4D99-AC1C-5239F1B43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75" y="435421"/>
            <a:ext cx="5129840" cy="31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39823-B22C-4DE0-A2F3-2C5251E97E4F}"/>
              </a:ext>
            </a:extLst>
          </p:cNvPr>
          <p:cNvSpPr txBox="1"/>
          <p:nvPr/>
        </p:nvSpPr>
        <p:spPr>
          <a:xfrm>
            <a:off x="483080" y="166777"/>
            <a:ext cx="4037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Воевали и в летний зной</a:t>
            </a:r>
          </a:p>
        </p:txBody>
      </p:sp>
      <p:pic>
        <p:nvPicPr>
          <p:cNvPr id="3" name="Рисунок 3" descr="Изображение выглядит как внешний, мужчина, вода, ед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996E90A-A731-40A5-A73A-EAAFB687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630808"/>
            <a:ext cx="10880783" cy="60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14E8E2-8876-4CB1-B7F6-9DE241B59049}"/>
              </a:ext>
            </a:extLst>
          </p:cNvPr>
          <p:cNvSpPr txBox="1"/>
          <p:nvPr/>
        </p:nvSpPr>
        <p:spPr>
          <a:xfrm>
            <a:off x="454325" y="181155"/>
            <a:ext cx="40659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Воевали и в зимнюю стужу.</a:t>
            </a:r>
          </a:p>
        </p:txBody>
      </p:sp>
      <p:pic>
        <p:nvPicPr>
          <p:cNvPr id="3" name="Рисунок 3" descr="Изображение выглядит как человек, внешний, здание, однород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7559C55-6D1E-473F-9FCA-A922B883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6" y="714664"/>
            <a:ext cx="11182707" cy="59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B7DDC-81CB-436B-863C-CD8702830BDB}"/>
              </a:ext>
            </a:extLst>
          </p:cNvPr>
          <p:cNvSpPr txBox="1"/>
          <p:nvPr/>
        </p:nvSpPr>
        <p:spPr>
          <a:xfrm>
            <a:off x="2251494" y="209909"/>
            <a:ext cx="8594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Наравне с мужчинами на войне воевали и женщины.</a:t>
            </a:r>
          </a:p>
        </p:txBody>
      </p:sp>
      <p:pic>
        <p:nvPicPr>
          <p:cNvPr id="3" name="Рисунок 3" descr="Изображение выглядит как человек, держит, девочка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84FB270-D7B4-470B-B6CC-105AA113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1377890"/>
            <a:ext cx="5187350" cy="4102219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ешний, снег, человек, скал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CFE107-D4AB-4C11-A628-AA5D5DA5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47" y="864158"/>
            <a:ext cx="5101086" cy="54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D356D-3313-4724-9E82-CC7AE40444E1}"/>
              </a:ext>
            </a:extLst>
          </p:cNvPr>
          <p:cNvSpPr txBox="1"/>
          <p:nvPr/>
        </p:nvSpPr>
        <p:spPr>
          <a:xfrm>
            <a:off x="1043796" y="684362"/>
            <a:ext cx="46697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А в далёком тылу женщины и дети работали на военных заводах, делали самолёты, оружие, снаряды и бомбы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FADDB-1A9D-4E62-AC43-EAEFB71B65D2}"/>
              </a:ext>
            </a:extLst>
          </p:cNvPr>
          <p:cNvSpPr txBox="1"/>
          <p:nvPr/>
        </p:nvSpPr>
        <p:spPr>
          <a:xfrm>
            <a:off x="6664445" y="4493463"/>
            <a:ext cx="48710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Копали окопы, стараясь помочь мужьям, сыновьям, отцам, фронту.</a:t>
            </a:r>
          </a:p>
        </p:txBody>
      </p:sp>
      <p:pic>
        <p:nvPicPr>
          <p:cNvPr id="4" name="Рисунок 4" descr="Изображение выглядит как здание, старый, внеш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29EA38-9807-4454-8F33-52CF691C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8" y="3021465"/>
            <a:ext cx="5561163" cy="3446126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мужчина, фотография, бел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3AFDDCA-102C-41EB-8F54-A3671CD8F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4" y="769553"/>
            <a:ext cx="4871049" cy="33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AE3DD1-8742-459D-B5B3-BDDD1A0AA48A}"/>
</file>

<file path=customXml/itemProps2.xml><?xml version="1.0" encoding="utf-8"?>
<ds:datastoreItem xmlns:ds="http://schemas.openxmlformats.org/officeDocument/2006/customXml" ds:itemID="{791E9E8E-2F52-4D4C-87FB-994854C831AF}"/>
</file>

<file path=customXml/itemProps3.xml><?xml version="1.0" encoding="utf-8"?>
<ds:datastoreItem xmlns:ds="http://schemas.openxmlformats.org/officeDocument/2006/customXml" ds:itemID="{3DF61793-62E7-4A6B-BFCE-F9F3B2820B0D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177</cp:revision>
  <dcterms:created xsi:type="dcterms:W3CDTF">2020-04-09T02:07:11Z</dcterms:created>
  <dcterms:modified xsi:type="dcterms:W3CDTF">2020-04-09T07:40:48Z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