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5" r:id="rId2"/>
    <p:sldId id="268" r:id="rId3"/>
    <p:sldId id="280" r:id="rId4"/>
    <p:sldId id="279" r:id="rId5"/>
    <p:sldId id="257" r:id="rId6"/>
    <p:sldId id="270" r:id="rId7"/>
    <p:sldId id="269" r:id="rId8"/>
    <p:sldId id="258" r:id="rId9"/>
    <p:sldId id="271" r:id="rId10"/>
    <p:sldId id="273" r:id="rId11"/>
    <p:sldId id="260" r:id="rId12"/>
    <p:sldId id="272" r:id="rId13"/>
    <p:sldId id="261" r:id="rId14"/>
    <p:sldId id="267" r:id="rId15"/>
    <p:sldId id="274" r:id="rId16"/>
    <p:sldId id="275" r:id="rId17"/>
    <p:sldId id="276" r:id="rId18"/>
    <p:sldId id="277" r:id="rId19"/>
    <p:sldId id="263" r:id="rId20"/>
    <p:sldId id="278" r:id="rId21"/>
    <p:sldId id="281" r:id="rId22"/>
    <p:sldId id="283" r:id="rId23"/>
    <p:sldId id="284" r:id="rId24"/>
    <p:sldId id="26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8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8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350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80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45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1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1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2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7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4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10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7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BBE8-54ED-46BE-934F-0C701B2527D2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BB5D6AC-A794-47F3-895A-94CF1A1CF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6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773041"/>
            <a:ext cx="9791700" cy="6167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Сказка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В.Г.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Сутеева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«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Палочка – Выручалочка»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Подготовила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воспитатель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Кудрявцева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Л.Н.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36" y="2387600"/>
            <a:ext cx="490266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53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19390" y="1717322"/>
            <a:ext cx="1574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успел Заяц договорить, как сорвался с кочки и провалился в трясину по самые уши. Вот-вот захлебнётся и утонет.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deti-online.com/images/skazki-suteeva--palochka-vyruchalochka-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447608"/>
            <a:ext cx="7531100" cy="44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4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6" y="1295400"/>
            <a:ext cx="8209074" cy="44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88500" y="1444536"/>
            <a:ext cx="20193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Перебрался Ёжик на кочку, поближе к Зайцу, и кричит: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Хватайся за палку! Да покрепче!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Ухватился Заяц за палку. Ёжик изо всех сил дёрнул и вытянул своего друга из болота</a:t>
            </a:r>
            <a:r>
              <a:rPr lang="ru-RU" dirty="0">
                <a:solidFill>
                  <a:srgbClr val="1D2129"/>
                </a:solidFill>
                <a:latin typeface="Helvetica Neue"/>
              </a:rPr>
              <a:t>.</a:t>
            </a:r>
            <a:endParaRPr lang="ru-RU" b="0" i="0" dirty="0">
              <a:solidFill>
                <a:srgbClr val="1D2129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9474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84039" y="1520736"/>
            <a:ext cx="23078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выбрались на сухое место, Заяц говорит Ежу: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Спасибо тебе, Ёжик, спас ты меня.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Что ты! Это палочка-выручалочка — из беды-</a:t>
            </a:r>
            <a:r>
              <a:rPr lang="ru-RU" sz="2000" dirty="0" err="1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вытягалочка</a:t>
            </a:r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deti-online.com/images/skazki-suteeva--palochka-vyruchalochka-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1104900"/>
            <a:ext cx="7273925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5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сказка палочка выручалочка суте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4" y="1117600"/>
            <a:ext cx="7026186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67819" y="906570"/>
            <a:ext cx="35941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 дальше и у самой опушки большого тёмного леса увидели на земле птенчика. Он выпал из гнезда и жалобно пищал, а родители кружились над ним, не зная, что делать.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Помогите, помогите! — чирикали они.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Гнездо высоко — никак не достанешь. Ни Ёж, ни Заяц по деревьям лазить не умеют. А помочь надо.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Думал Ёжик, думал и придумал.</a:t>
            </a:r>
            <a:endParaRPr lang="ru-RU" sz="20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6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0" y="1421537"/>
            <a:ext cx="274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Становись лицом к дереву! — скомандовал он Зайцу.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стал лицом к дереву. Ёжик посадил птенца на кончик своей палки, залез с ней Зайцу на плечи, поднял как мог палку и достал почти до самого гнезда.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Птенчик ещё раз пискнул и прыгнул прямо в гнездо.</a:t>
            </a:r>
            <a:endParaRPr lang="ru-RU" sz="20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eti-online.com/images/skazki-suteeva--palochka-vyruchalochka-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4" y="786537"/>
            <a:ext cx="4518025" cy="548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3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9561" y="923070"/>
            <a:ext cx="35168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обрадовались его папа и мама! Вьются вокруг Зайца и Ежа, чирикают: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Спасибо, спасибо, спасибо!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Заяц говорит Ежу: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Молодец, Ёжик! Хорошо придумал!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Что ты! Это всё палочка-выручалочка — наверх-</a:t>
            </a:r>
            <a:r>
              <a:rPr lang="ru-RU" sz="2000" dirty="0" err="1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поднималочка</a:t>
            </a:r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Вошли в лес. Чем дальше идут, тем лес гуще, тем нее. Страшно Зайцу. А Ёжик виду не подаёт: идёт впереди, палкой ветки раздвигает.</a:t>
            </a:r>
            <a:endParaRPr lang="ru-RU" sz="20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deti-online.com/images/skazki-suteeva--palochka-vyruchalochka-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4" y="923070"/>
            <a:ext cx="502602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31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0400" y="596900"/>
            <a:ext cx="3352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 из-за дерева прямо на них огромный Волк выскочил, загородил дорогу, зарычал: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Стой!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Остановились Заяц с Ежом.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облизнулся, лязгнул зубами и сказал: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Тебя, Ёж, я не трону, ты колючий, а вот тебя, Косой, целиком съем, с хвостом и ушами!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Задрожал Зайчик от страха, побелел весь, как в зимнюю пору, бежать не может: ноги к земле приросли. Закрыл глаза — сейчас его Волк съест.</a:t>
            </a:r>
            <a:endParaRPr lang="ru-RU" sz="20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deti-online.com/images/skazki-suteeva--palochka-vyruchalochka-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003300"/>
            <a:ext cx="6591299" cy="49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2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6400" y="941338"/>
            <a:ext cx="3632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Ёжик не растерялся: размахнулся своей палкой и что есть силы огрел Волка по спине.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Взвыл Волк от боли, подпрыгнул — и бежать…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убежал, ни разу не обернувшись.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Спасибо тебе, Ёжик, ты меня теперь и от Волка спас!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палочка-выручалочка — по врагу-</a:t>
            </a:r>
            <a:r>
              <a:rPr lang="ru-RU" sz="2000" dirty="0" err="1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ударялочка</a:t>
            </a:r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— ответил Ёжик.</a:t>
            </a:r>
            <a:endParaRPr lang="ru-RU" sz="20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deti-online.com/images/skazki-suteeva--palochka-vyruchalochka-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4" y="850900"/>
            <a:ext cx="7019926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4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4500" y="372239"/>
            <a:ext cx="30607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D2129"/>
                </a:solidFill>
                <a:latin typeface="Helvetica Neue"/>
              </a:rPr>
              <a:t>Пошли дальше. Прошли лес и вышли на дорогу. А дорога тяжёлая, в гору идёт. Ёжик впереди топает, на палочку опирается, а бедный Заяц отстал, чуть не падает от усталости.</a:t>
            </a:r>
          </a:p>
          <a:p>
            <a:pPr algn="just"/>
            <a:r>
              <a:rPr lang="ru-RU" dirty="0">
                <a:solidFill>
                  <a:srgbClr val="1D2129"/>
                </a:solidFill>
                <a:latin typeface="Helvetica Neue"/>
              </a:rPr>
              <a:t>До дома совсем близко, а Заяц дальше идти не может.</a:t>
            </a:r>
          </a:p>
          <a:p>
            <a:pPr algn="just"/>
            <a:r>
              <a:rPr lang="ru-RU" dirty="0">
                <a:solidFill>
                  <a:srgbClr val="1D2129"/>
                </a:solidFill>
                <a:latin typeface="Helvetica Neue"/>
              </a:rPr>
              <a:t>— Ничего, — сказал Ёжик, — держись за мою палочку.</a:t>
            </a:r>
          </a:p>
          <a:p>
            <a:pPr algn="just"/>
            <a:r>
              <a:rPr lang="ru-RU" dirty="0">
                <a:solidFill>
                  <a:srgbClr val="1D2129"/>
                </a:solidFill>
                <a:latin typeface="Helvetica Neue"/>
              </a:rPr>
              <a:t>Ухватился Заяц за палку, и потащил его Ёжик в гору. И показалось Зайцу, будто идти легче стало.</a:t>
            </a:r>
          </a:p>
          <a:p>
            <a:pPr algn="just"/>
            <a:r>
              <a:rPr lang="ru-RU" dirty="0">
                <a:solidFill>
                  <a:srgbClr val="1D2129"/>
                </a:solidFill>
                <a:latin typeface="Helvetica Neue"/>
              </a:rPr>
              <a:t>— Смотри-ка, — говорит он Ежу, — твоя палочка-выручалочка и на этот раз мне помогла.</a:t>
            </a:r>
            <a:endParaRPr lang="ru-RU" b="0" i="0" dirty="0">
              <a:solidFill>
                <a:srgbClr val="1D2129"/>
              </a:solidFill>
              <a:effectLst/>
              <a:latin typeface="Helvetica Neue"/>
            </a:endParaRPr>
          </a:p>
        </p:txBody>
      </p:sp>
      <p:pic>
        <p:nvPicPr>
          <p:cNvPr id="10242" name="Picture 2" descr="https://deti-online.com/images/skazki-suteeva--palochka-vyruchalochka-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4" y="1155700"/>
            <a:ext cx="64865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202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9800" y="1141442"/>
            <a:ext cx="29337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привёл Ёжик Зайца к нему домой, а там давно его поджидала Зайчиха с зайчатами.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Радуются встрече, а Заяц и говорит Ежу: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Кабы не эта твоя волшебная палочка-выручалочка, не видать бы мне родного дома.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Усмехнулся Ёжик и говорит: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Бери от меня в подарок эту палочку, может быть, она тебе ещё пригодится.</a:t>
            </a:r>
            <a:endParaRPr lang="ru-RU" sz="20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сказка палочка выручалочка суте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07" y="1141442"/>
            <a:ext cx="5820893" cy="48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7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в. суте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32" y="374894"/>
            <a:ext cx="8383118" cy="631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37599" y="942539"/>
            <a:ext cx="30746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даже опешил: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А как же сам ты без такой волшебной палочки-выручалочки останешься?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Ничего, — ответил Ёжик, — палку всегда найти можно, а вот выручалочку, — он постучал себе по лбу, — а выручалочка-то вот она где!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всё понял Заяц.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Верно ты сказал: важна не палка, а умная голова да доброе сердце!</a:t>
            </a:r>
            <a:endParaRPr lang="ru-RU" sz="20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deti-online.com/images/skazki-suteeva--palochka-vyruchalochka-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96" y="1229610"/>
            <a:ext cx="698978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3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233" y="989351"/>
            <a:ext cx="986352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Физкультминутка.</a:t>
            </a:r>
            <a:endParaRPr lang="ru-RU" sz="36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«Хитрый ёж».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свернулся еж в клубок,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Может, ежик ты продрог? (Дети садятся на корточки, обхватывают колени руками.)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 луч ежа коснулся –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Ежик сладко потянулся! (Поднимают руки вверх, потягиваются.)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спине твоей иголки,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Очень-очень колки (Несколько раз сжимают и разжимают кулаки.)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 по тропке побежал,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колючки показал. (Руки сгибают в локтях, соединяют пальцы в щепоть.)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колючки тоже,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ежа похожи (Поднимают руки над головой, делают вращательные движения кистями.)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ежа мы поглядим,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Молочка ему дадим. (Ладони складывают черпачком.)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тронем колкие,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спине иголки 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7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518" y="200537"/>
            <a:ext cx="110027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29920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Беседа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содержанию сказки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-629920">
              <a:spcAft>
                <a:spcPts val="0"/>
              </a:spcAft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629920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62992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Кто главные герои сказки? (Ответы детей: Заяц и Ёжик).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62992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Откуда появилась палочка-выручалочка? (Ответы детей: палка лежала поперёк дороги, Заяц её не заметил и споткнулся, поддал палку ногой, и она далеко в сторону отлетела).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62992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Что сделал с палкой Ёжик? (Ответы детей: поднял палку, закинул её себе на плечо и побежал догонять Зайца).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62992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Как объяснил Ёжик Зайцу, зачем он взял палку, если от неё нет никакого толку? (Ответы детей: сказал, что это палочка-выручалочка).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62992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выручила палочка-выручалочка Ёжика в первый раз (Ответы детей: чтобы попасть на другой берег ручья, он воткнул на бегу палку в середину ручья, и одним махом перелетел на другой берег).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62992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Как объяснил свой прыжок Ёжик Зайцу? (Ответы детей: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Еж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сказал, что он прыгать совсем не умеет, ему помогла палочка-выручалочка).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62992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Что случилось с Зайцем в болоте? (Ответы детей: сорвался с кочки и провалился в трясину по самые уши, вот-вот захлебнётся и утонет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72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9252" y="699836"/>
            <a:ext cx="10013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2992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291" y="1069168"/>
            <a:ext cx="1013335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29920"/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indent="-62992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помог Ёжик Зайцу? (Ответы детей: Ёжик приказал Зайцу ухватиться за палку и изо всех сил дёрнул и вытянул своего друга из болота).</a:t>
            </a:r>
          </a:p>
          <a:p>
            <a:pPr indent="-62992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в очередной раз выручила палочка-выручалочка из беды? (Ответы детей: выпавшего из гнезда птенца).</a:t>
            </a:r>
          </a:p>
          <a:p>
            <a:pPr indent="-62992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удалось это сделать Ёжику? (Ответы детей: Ёжик посадил птенца на кончик своей палки, залез с ней Зайцу на плечи, поднял палку и достал до гнезда, и птенчик прыгнул прямо в гнездо).</a:t>
            </a:r>
          </a:p>
          <a:p>
            <a:pPr indent="-62992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Чем закончилась встреча Ёжика и Зайца с Волком? (Ответы детей: Ёжик не растерялся и размахнулся своей палкой и, что есть силы, огрел Волка по спине. Волк убежал).</a:t>
            </a:r>
          </a:p>
          <a:p>
            <a:pPr indent="-62992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палочка- выручалочка помогла Зайцу попасть домой? (Ответы детей: Заяц устал, идти не может, а Ёжик предложил ухватиться Зайцу за палку, и потащил его в гору).</a:t>
            </a:r>
          </a:p>
          <a:p>
            <a:pPr indent="-62992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чём заключалось волшебство палочки-выручалочки? (Ответы детей: она была в руках умного Ёжика, который мог умело воспользоваться ею в нужный момент).</a:t>
            </a:r>
          </a:p>
          <a:p>
            <a:pPr indent="-62992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как об этом сказал автор сказки? (Ответы детей: важна не палка, а умная голова да доброе сердце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62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8552" y="697284"/>
            <a:ext cx="87642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2992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каждому из вас понравился воспитанный, вежливый, смелый, добрый, умный и находчивый Ёжик, в руках которого палка стала палочкой-выручалочкой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629920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2992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сказка учит каждого своего маленького читателя мудрой мысли: не только палка, а любая вещь может стать волшебной, если окажется в руках доброго и умного человека.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7050" y="4508816"/>
            <a:ext cx="3564892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Спасибо.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3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3730" y="790812"/>
            <a:ext cx="968364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 детского писателя </a:t>
            </a:r>
            <a:r>
              <a:rPr lang="ru-RU" sz="2400" dirty="0" smtClean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В.Г. </a:t>
            </a:r>
            <a:r>
              <a:rPr lang="ru-RU" sz="2400" dirty="0" err="1" smtClean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sz="2400" dirty="0" smtClean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«Палочка-выручалочка» 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история о том, что даже простая неприметная палка может помочь в беде, если проявить находчивость. Сказку </a:t>
            </a:r>
            <a:r>
              <a:rPr lang="ru-RU" sz="2400" dirty="0" smtClean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«Палочка-выручалочка», </a:t>
            </a:r>
            <a:r>
              <a:rPr lang="ru-RU" sz="2400" dirty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читать можно детям всех возрастов. Она учит быть изобретательными и смелыми, как Ежик – главный герой истории. Также из нее ребята узнают, как важно помогать другу, и что нельзя судить о других по их внешнему виду</a:t>
            </a:r>
            <a:r>
              <a:rPr lang="ru-RU" sz="2400" dirty="0" smtClean="0">
                <a:solidFill>
                  <a:srgbClr val="1D21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ru-RU" sz="2400" dirty="0" smtClean="0">
              <a:solidFill>
                <a:srgbClr val="1D21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1D21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родителям:</a:t>
            </a:r>
            <a:endParaRPr lang="ru-RU" sz="2400" b="1" dirty="0">
              <a:solidFill>
                <a:srgbClr val="1D212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Сказку необходимо прочитать два раза. В конце презентации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для разминки предложена физкультминутка. После ра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зминки обсудите с ребенком содержание сказки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В.Сутеева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«Палочка –выручалочка».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3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24067" y="1678181"/>
            <a:ext cx="9802946" cy="24669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ПАЛОЧКА - ВЫРУЧАЛОЧКА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30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сказка палочка выручалочка суте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77901"/>
            <a:ext cx="69596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95949" y="977901"/>
            <a:ext cx="3098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Шёл Ёжик домой. По дороге нагнал его Заяц, и пошли они вместе. Вдвоём дорога вдвое короче.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дома далеко — идут, разговаривают.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поперёк дороги палка лежала.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разговором Заяц её не заметил — споткнулся, чуть было не упал.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Ах, ты!.. — рассердился Заяц. Наподдал палку ногой, и она далеко в сторону отлетела.</a:t>
            </a:r>
            <a:endParaRPr lang="ru-RU" sz="20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4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ti-online.com/images/skazki-suteeva--palochka-vyruchalochka-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87" y="1395683"/>
            <a:ext cx="6938780" cy="451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4355" y="1201994"/>
            <a:ext cx="26715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Ёжик поднял палку, закинул её себе на плечо и побежал догонять Зайца.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Увидел Заяц у Ежа палку, удивился: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Зачем тебе палка? Что в ней толку?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Эта палка не простая, — объяснил Ёжик. — Это палочка-выручалочка.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в ответ только фыркнул.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 они дальше и дошли до ручья.</a:t>
            </a:r>
            <a:endParaRPr lang="ru-RU" sz="20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1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eti-online.com/images/skazki-suteeva--palochka-vyruchalochka-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81165"/>
            <a:ext cx="67818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29699" y="1495336"/>
            <a:ext cx="23778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одним прыжком перескочил через ручей и крикнул уже с другого берега: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Эй, Колючая Голова, бросай свою палку, тебе с нею сюда не перебраться!</a:t>
            </a:r>
            <a:endParaRPr lang="ru-RU" sz="20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9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2" y="1303782"/>
            <a:ext cx="7431468" cy="46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01439" y="464262"/>
            <a:ext cx="31623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ответил Ёжик, отступил немного назад, разбежался, воткнул на бегу палку в середину ручья, одним махом перелетел на другой берег и стал рядом с Зайцем как ни в чём не бывало.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от удивления даже рот разинул: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Здорово ты, оказывается, прыгаешь!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Я прыгать совсем не умею, — сказал Ёжик, — это палочка-выручалочка — через всё-скакалочка мне помогла.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 дальше. Прошли немного и вышли к болоту</a:t>
            </a:r>
            <a:r>
              <a:rPr lang="ru-RU" dirty="0">
                <a:solidFill>
                  <a:srgbClr val="1D2129"/>
                </a:solidFill>
                <a:latin typeface="Helvetica Neue"/>
              </a:rPr>
              <a:t>.</a:t>
            </a:r>
            <a:endParaRPr lang="ru-RU" b="0" i="0" dirty="0">
              <a:solidFill>
                <a:srgbClr val="1D2129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0145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5800" y="1762036"/>
            <a:ext cx="187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с кочки на кочку прыгает. Ёжик позади идёт, перед собой палкой дорогу проверяет.</a:t>
            </a:r>
          </a:p>
          <a:p>
            <a:pPr algn="just"/>
            <a:r>
              <a:rPr lang="ru-RU" sz="2000" dirty="0">
                <a:solidFill>
                  <a:srgbClr val="1D2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Эй, Колючая Голова, что ты там плетёшься еле-еле? Наверно, твоя палка…</a:t>
            </a:r>
            <a:endParaRPr lang="ru-RU" sz="2000" b="0" i="0" dirty="0">
              <a:solidFill>
                <a:srgbClr val="1D21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сказка палочка выручалочка суте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498600"/>
            <a:ext cx="7569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689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92A4DC5901F846A354FCBFE660FEEE" ma:contentTypeVersion="1" ma:contentTypeDescription="Создание документа." ma:contentTypeScope="" ma:versionID="d64fa1be66975f7c557376ff6ee9e334">
  <xsd:schema xmlns:xsd="http://www.w3.org/2001/XMLSchema" xmlns:xs="http://www.w3.org/2001/XMLSchema" xmlns:p="http://schemas.microsoft.com/office/2006/metadata/properties" xmlns:ns2="83f182d7-205e-4148-8b40-a85551c72ce8" targetNamespace="http://schemas.microsoft.com/office/2006/metadata/properties" ma:root="true" ma:fieldsID="b5b2a7e39e171a86dae2e3251353dc47" ns2:_="">
    <xsd:import namespace="83f182d7-205e-4148-8b40-a85551c72ce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182d7-205e-4148-8b40-a85551c72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419B16-2C94-4B85-B560-21EF2E33C75B}"/>
</file>

<file path=customXml/itemProps2.xml><?xml version="1.0" encoding="utf-8"?>
<ds:datastoreItem xmlns:ds="http://schemas.openxmlformats.org/officeDocument/2006/customXml" ds:itemID="{6EC26FD3-F625-4021-88E3-66C007425720}"/>
</file>

<file path=customXml/itemProps3.xml><?xml version="1.0" encoding="utf-8"?>
<ds:datastoreItem xmlns:ds="http://schemas.openxmlformats.org/officeDocument/2006/customXml" ds:itemID="{B3A7CBB3-E6AA-446F-ACE2-F9F4AD73E484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</TotalTime>
  <Words>1645</Words>
  <Application>Microsoft Office PowerPoint</Application>
  <PresentationFormat>Широкоэкранный</PresentationFormat>
  <Paragraphs>124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Helvetica Neue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Пользователь Windows</cp:lastModifiedBy>
  <cp:revision>17</cp:revision>
  <dcterms:created xsi:type="dcterms:W3CDTF">2016-11-21T15:50:50Z</dcterms:created>
  <dcterms:modified xsi:type="dcterms:W3CDTF">2020-04-09T04:51:20Z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0x0101003B92A4DC5901F846A354FCBFE660FEEE</vt:lpwstr>
  </property>
</Properties>
</file>